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7246936"/>
        <c:axId val="567246152"/>
      </c:areaChart>
      <c:dateAx>
        <c:axId val="5672469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67246152"/>
        <c:crosses val="autoZero"/>
        <c:auto val="1"/>
        <c:lblOffset val="100"/>
        <c:baseTimeUnit val="days"/>
      </c:dateAx>
      <c:valAx>
        <c:axId val="56724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567246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13664280"/>
        <c:axId val="1113665064"/>
      </c:barChart>
      <c:catAx>
        <c:axId val="1113664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113665064"/>
        <c:crosses val="autoZero"/>
        <c:auto val="1"/>
        <c:lblAlgn val="ctr"/>
        <c:lblOffset val="100"/>
        <c:noMultiLvlLbl val="0"/>
      </c:catAx>
      <c:valAx>
        <c:axId val="1113665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113664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300">
                <a:solidFill>
                  <a:schemeClr val="tx1">
                    <a:lumMod val="85000"/>
                    <a:lumOff val="15000"/>
                  </a:schemeClr>
                </a:solidFill>
              </a:rPr>
              <a:t>点击添加标题</a:t>
            </a:r>
            <a:endParaRPr lang="zh-CN" sz="1300">
              <a:solidFill>
                <a:schemeClr val="tx1">
                  <a:lumMod val="85000"/>
                  <a:lumOff val="15000"/>
                </a:schemeClr>
              </a:solidFill>
            </a:endParaRPr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963644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55365F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5795616"/>
        <c:axId val="435796008"/>
      </c:radarChart>
      <c:catAx>
        <c:axId val="435795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5796008"/>
        <c:crosses val="autoZero"/>
        <c:auto val="1"/>
        <c:lblAlgn val="ctr"/>
        <c:lblOffset val="100"/>
        <c:noMultiLvlLbl val="0"/>
      </c:catAx>
      <c:valAx>
        <c:axId val="435796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435795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963644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55365F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FB37768C-C60C-4D09-960E-0946F6F145B0}" type="presOf" srcId="{11DECEA3-2D4E-4C98-898B-D42BC1C52D46}" destId="{1754BA1B-3166-42A4-AC80-40843B563581}" srcOrd="0" destOrd="0" presId="urn:microsoft.com/office/officeart/2008/layout/NameandTitleOrganizationalChart"/>
    <dgm:cxn modelId="{969B187A-53EF-4E79-9E8E-6E660DA99216}" type="presOf" srcId="{7F1E48C9-874E-4FC4-8FC3-A13CBC986926}" destId="{A68BED77-3D53-40AD-B45C-F163DA44038F}" srcOrd="0" destOrd="0" presId="urn:microsoft.com/office/officeart/2008/layout/NameandTitleOrganizationalChart"/>
    <dgm:cxn modelId="{A688F6DE-173A-4CE0-9F01-ED753385D63F}" type="presOf" srcId="{8AFBAFB6-A5D9-4AC0-B461-B2CD3C4AA548}" destId="{AC5B6A1A-628D-4C48-B9A2-5AC381FE4211}" srcOrd="1" destOrd="0" presId="urn:microsoft.com/office/officeart/2008/layout/NameandTitleOrganizationalChart"/>
    <dgm:cxn modelId="{E3CFDBD5-FAEB-4EB5-9A3E-118049D5A7BD}" type="presOf" srcId="{0883DEC3-AFD8-46EF-A82D-30BADA1E966E}" destId="{E48F3529-CF59-46F1-8012-1530DD2D07D7}" srcOrd="0" destOrd="0" presId="urn:microsoft.com/office/officeart/2008/layout/NameandTitleOrganizationalChart"/>
    <dgm:cxn modelId="{79F2A502-783F-4730-9C5C-6593776B5AAA}" type="presOf" srcId="{888A4FBD-21F9-402A-B278-CC47E38927B7}" destId="{A42DA7FA-AB48-4A2B-AF45-97B651C19F80}" srcOrd="1" destOrd="0" presId="urn:microsoft.com/office/officeart/2008/layout/NameandTitleOrganizationalChart"/>
    <dgm:cxn modelId="{2CFF5478-2D05-4F2D-A3DE-AD5AF765978F}" type="presOf" srcId="{829D7E94-9AE4-42E0-B255-06BFCDAD53E4}" destId="{BB57981A-B21A-4AC9-86BE-C7BAD2AA7585}" srcOrd="0" destOrd="0" presId="urn:microsoft.com/office/officeart/2008/layout/NameandTitleOrganizationalChart"/>
    <dgm:cxn modelId="{DD1C8CDA-8BE3-41A8-9443-CAC6179E925C}" type="presOf" srcId="{C4884575-2CB5-4C78-BC80-8C11C70C9DFB}" destId="{D13CA21E-B7DF-459C-8A20-B58EDBC04675}" srcOrd="1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6EF99FD4-C099-4344-BB0C-CBE13C40BAB6}" type="presOf" srcId="{BB17B6D8-F792-49F0-AD16-959C3C7FEFB0}" destId="{683EC250-68C4-4C5A-8DC8-86F2F5B0FB98}" srcOrd="1" destOrd="0" presId="urn:microsoft.com/office/officeart/2008/layout/NameandTitleOrganizationalChart"/>
    <dgm:cxn modelId="{4B1E848E-2DCB-47C2-A54B-595BD3F5C794}" type="presOf" srcId="{26C212CF-0AC6-4D5B-94AB-27E39AEFCBCE}" destId="{B838A2D9-F82F-4951-8FE9-BF653E3186B5}" srcOrd="0" destOrd="0" presId="urn:microsoft.com/office/officeart/2008/layout/NameandTitleOrganizationalChart"/>
    <dgm:cxn modelId="{E12A8255-CEDA-4617-A468-92E9DC596737}" type="presOf" srcId="{BB17B6D8-F792-49F0-AD16-959C3C7FEFB0}" destId="{82503F51-A9B8-4D0B-BEBE-2BF119E95C7E}" srcOrd="0" destOrd="0" presId="urn:microsoft.com/office/officeart/2008/layout/NameandTitleOrganizationalChart"/>
    <dgm:cxn modelId="{8C13C68D-2D04-4A2D-814F-6EBCA02CDA22}" type="presOf" srcId="{1B5483FD-B0EB-49EA-89AC-9EFCC87C5410}" destId="{18BCF595-C4FD-4E1B-B8A0-F0257242A63C}" srcOrd="0" destOrd="0" presId="urn:microsoft.com/office/officeart/2008/layout/NameandTitleOrganizationalChart"/>
    <dgm:cxn modelId="{A44A99C9-C1FC-4BC2-8723-A911AD71A42F}" type="presOf" srcId="{11DECEA3-2D4E-4C98-898B-D42BC1C52D46}" destId="{1C1D385F-6018-406E-ACF5-FC4D503B19DD}" srcOrd="1" destOrd="0" presId="urn:microsoft.com/office/officeart/2008/layout/NameandTitleOrganizationalChart"/>
    <dgm:cxn modelId="{6BA1830E-0E5D-46D4-9E29-6F0E71412D77}" type="presOf" srcId="{40D4F137-D96E-4CCC-81C4-7160689F992B}" destId="{375BE380-016C-4823-9237-4254374DF005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A9D8C9A5-4130-48DA-A0D6-1561A0B7F1B1}" type="presOf" srcId="{8B03299C-B827-4DDD-BF81-DDE614162F75}" destId="{A523F61F-CB74-42AD-BCC6-0BFEBF342D1F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B89009F3-9FB8-4733-8F68-4D0862AC855A}" type="presOf" srcId="{6AE6E0D1-C8D2-4338-9FDC-915FB37CCFB4}" destId="{ACA4C6BC-F8A9-4A9B-A784-66FF076F2282}" srcOrd="0" destOrd="0" presId="urn:microsoft.com/office/officeart/2008/layout/NameandTitleOrganizationalChart"/>
    <dgm:cxn modelId="{B4613FFA-59F0-41CA-93FE-3C65E54E8E27}" type="presOf" srcId="{24A79C9E-4970-4842-849C-105510BFAF41}" destId="{8EEF6F9F-D3E9-4949-84EF-11138D426E00}" srcOrd="0" destOrd="0" presId="urn:microsoft.com/office/officeart/2008/layout/NameandTitleOrganizationalChart"/>
    <dgm:cxn modelId="{70710F32-C9C7-4363-B2BC-B0397E6B0AF3}" type="presOf" srcId="{888A4FBD-21F9-402A-B278-CC47E38927B7}" destId="{768835A1-AB6B-4141-B488-E4BC189801F2}" srcOrd="0" destOrd="0" presId="urn:microsoft.com/office/officeart/2008/layout/NameandTitleOrganizationalChart"/>
    <dgm:cxn modelId="{943D06E1-E9F8-4314-95EE-F5252C875A20}" type="presOf" srcId="{8AFBAFB6-A5D9-4AC0-B461-B2CD3C4AA548}" destId="{03E1E43B-16CB-414E-AAEA-8AFB5A868D90}" srcOrd="0" destOrd="0" presId="urn:microsoft.com/office/officeart/2008/layout/NameandTitleOrganizationalChart"/>
    <dgm:cxn modelId="{A7FEA102-623C-48F8-A804-C1FD5502A743}" type="presOf" srcId="{C28D1FC7-F7FA-4351-BD7B-6168E29349D7}" destId="{5E650720-BA68-4EFE-AC27-42DE2F1F843E}" srcOrd="0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E98648CF-2744-4A36-A3AA-33330BBE2289}" type="presOf" srcId="{C4884575-2CB5-4C78-BC80-8C11C70C9DFB}" destId="{AFC5D6EA-EDF9-4C57-A73E-95A8DB3B418D}" srcOrd="0" destOrd="0" presId="urn:microsoft.com/office/officeart/2008/layout/NameandTitleOrganizationalChart"/>
    <dgm:cxn modelId="{B4786C1F-DB7E-466A-8BEC-3D0DA52EA4CE}" type="presParOf" srcId="{B838A2D9-F82F-4951-8FE9-BF653E3186B5}" destId="{79A331C7-74FC-48AD-BCBB-412FDDC6998B}" srcOrd="0" destOrd="0" presId="urn:microsoft.com/office/officeart/2008/layout/NameandTitleOrganizationalChart"/>
    <dgm:cxn modelId="{C5A4010F-4BC6-422F-9A39-559BF54F2DE1}" type="presParOf" srcId="{79A331C7-74FC-48AD-BCBB-412FDDC6998B}" destId="{39765C36-B463-46CE-9676-16908691CA32}" srcOrd="0" destOrd="0" presId="urn:microsoft.com/office/officeart/2008/layout/NameandTitleOrganizationalChart"/>
    <dgm:cxn modelId="{8C14B770-F949-45D4-859F-DFDDEF75960F}" type="presParOf" srcId="{39765C36-B463-46CE-9676-16908691CA32}" destId="{1754BA1B-3166-42A4-AC80-40843B563581}" srcOrd="0" destOrd="0" presId="urn:microsoft.com/office/officeart/2008/layout/NameandTitleOrganizationalChart"/>
    <dgm:cxn modelId="{73BE67EE-C6A9-4A53-9492-D27D38DEBB42}" type="presParOf" srcId="{39765C36-B463-46CE-9676-16908691CA32}" destId="{A523F61F-CB74-42AD-BCC6-0BFEBF342D1F}" srcOrd="1" destOrd="0" presId="urn:microsoft.com/office/officeart/2008/layout/NameandTitleOrganizationalChart"/>
    <dgm:cxn modelId="{8DDCEFFF-900B-4AD0-8428-775DF7BD2091}" type="presParOf" srcId="{39765C36-B463-46CE-9676-16908691CA32}" destId="{1C1D385F-6018-406E-ACF5-FC4D503B19DD}" srcOrd="2" destOrd="0" presId="urn:microsoft.com/office/officeart/2008/layout/NameandTitleOrganizationalChart"/>
    <dgm:cxn modelId="{97E14FE6-8EA5-4F20-B9FF-6A6558BD8D23}" type="presParOf" srcId="{79A331C7-74FC-48AD-BCBB-412FDDC6998B}" destId="{AC0AA81A-1F7E-48FA-8A10-8924A515C1F3}" srcOrd="1" destOrd="0" presId="urn:microsoft.com/office/officeart/2008/layout/NameandTitleOrganizationalChart"/>
    <dgm:cxn modelId="{B84FC20F-2B21-4502-B4B7-14337A15E597}" type="presParOf" srcId="{AC0AA81A-1F7E-48FA-8A10-8924A515C1F3}" destId="{E48F3529-CF59-46F1-8012-1530DD2D07D7}" srcOrd="0" destOrd="0" presId="urn:microsoft.com/office/officeart/2008/layout/NameandTitleOrganizationalChart"/>
    <dgm:cxn modelId="{F059DD47-14DB-4F7A-A2D7-BECCEC9DFF76}" type="presParOf" srcId="{AC0AA81A-1F7E-48FA-8A10-8924A515C1F3}" destId="{AA084A1F-46EB-4151-BD41-77CB36B1FD76}" srcOrd="1" destOrd="0" presId="urn:microsoft.com/office/officeart/2008/layout/NameandTitleOrganizationalChart"/>
    <dgm:cxn modelId="{174A7939-7014-4ABC-80FC-3712E0A0C0D2}" type="presParOf" srcId="{AA084A1F-46EB-4151-BD41-77CB36B1FD76}" destId="{008A57C3-0E35-4772-954A-D2A98AC386A2}" srcOrd="0" destOrd="0" presId="urn:microsoft.com/office/officeart/2008/layout/NameandTitleOrganizationalChart"/>
    <dgm:cxn modelId="{582DCCF8-895E-4BB2-89BC-58F962AAD494}" type="presParOf" srcId="{008A57C3-0E35-4772-954A-D2A98AC386A2}" destId="{03E1E43B-16CB-414E-AAEA-8AFB5A868D90}" srcOrd="0" destOrd="0" presId="urn:microsoft.com/office/officeart/2008/layout/NameandTitleOrganizationalChart"/>
    <dgm:cxn modelId="{8B1D9623-594A-41DF-9FD5-29D4C2917F8B}" type="presParOf" srcId="{008A57C3-0E35-4772-954A-D2A98AC386A2}" destId="{18BCF595-C4FD-4E1B-B8A0-F0257242A63C}" srcOrd="1" destOrd="0" presId="urn:microsoft.com/office/officeart/2008/layout/NameandTitleOrganizationalChart"/>
    <dgm:cxn modelId="{CB37CF7A-43DF-48B3-8144-6CA966AF2541}" type="presParOf" srcId="{008A57C3-0E35-4772-954A-D2A98AC386A2}" destId="{AC5B6A1A-628D-4C48-B9A2-5AC381FE4211}" srcOrd="2" destOrd="0" presId="urn:microsoft.com/office/officeart/2008/layout/NameandTitleOrganizationalChart"/>
    <dgm:cxn modelId="{A1CC1793-0C4C-4B46-B834-098919D66B6C}" type="presParOf" srcId="{AA084A1F-46EB-4151-BD41-77CB36B1FD76}" destId="{F8E2DBB3-42E3-4C2E-8F14-52B2C89F441A}" srcOrd="1" destOrd="0" presId="urn:microsoft.com/office/officeart/2008/layout/NameandTitleOrganizationalChart"/>
    <dgm:cxn modelId="{29B9CB75-5A84-49B2-AD18-CD88EA512887}" type="presParOf" srcId="{AA084A1F-46EB-4151-BD41-77CB36B1FD76}" destId="{FCEFAB94-BD34-4B81-9621-97FF57A12B04}" srcOrd="2" destOrd="0" presId="urn:microsoft.com/office/officeart/2008/layout/NameandTitleOrganizationalChart"/>
    <dgm:cxn modelId="{FC012EDF-D157-4C5E-A19B-FFC5C1F3B427}" type="presParOf" srcId="{AC0AA81A-1F7E-48FA-8A10-8924A515C1F3}" destId="{375BE380-016C-4823-9237-4254374DF005}" srcOrd="2" destOrd="0" presId="urn:microsoft.com/office/officeart/2008/layout/NameandTitleOrganizationalChart"/>
    <dgm:cxn modelId="{B3C21270-F591-4F51-B0BE-5F322C75B927}" type="presParOf" srcId="{AC0AA81A-1F7E-48FA-8A10-8924A515C1F3}" destId="{14114C3E-3B91-4CDE-900D-A24E4D60D2AB}" srcOrd="3" destOrd="0" presId="urn:microsoft.com/office/officeart/2008/layout/NameandTitleOrganizationalChart"/>
    <dgm:cxn modelId="{97DBEF35-0D0D-4146-930B-BA98EEE4E847}" type="presParOf" srcId="{14114C3E-3B91-4CDE-900D-A24E4D60D2AB}" destId="{5D2AD950-B596-4954-8B3F-1AD69A0E3BCA}" srcOrd="0" destOrd="0" presId="urn:microsoft.com/office/officeart/2008/layout/NameandTitleOrganizationalChart"/>
    <dgm:cxn modelId="{E9EDCA78-CFD8-4DAE-BC8C-D10A814BD352}" type="presParOf" srcId="{5D2AD950-B596-4954-8B3F-1AD69A0E3BCA}" destId="{AFC5D6EA-EDF9-4C57-A73E-95A8DB3B418D}" srcOrd="0" destOrd="0" presId="urn:microsoft.com/office/officeart/2008/layout/NameandTitleOrganizationalChart"/>
    <dgm:cxn modelId="{DE5754F0-3FBC-4537-92D8-1C305A848006}" type="presParOf" srcId="{5D2AD950-B596-4954-8B3F-1AD69A0E3BCA}" destId="{8EEF6F9F-D3E9-4949-84EF-11138D426E00}" srcOrd="1" destOrd="0" presId="urn:microsoft.com/office/officeart/2008/layout/NameandTitleOrganizationalChart"/>
    <dgm:cxn modelId="{277E718D-AF6E-45B5-BD96-2B12DF56536A}" type="presParOf" srcId="{5D2AD950-B596-4954-8B3F-1AD69A0E3BCA}" destId="{D13CA21E-B7DF-459C-8A20-B58EDBC04675}" srcOrd="2" destOrd="0" presId="urn:microsoft.com/office/officeart/2008/layout/NameandTitleOrganizationalChart"/>
    <dgm:cxn modelId="{37A2B207-65B9-432F-BA94-5DA65CB09EC7}" type="presParOf" srcId="{14114C3E-3B91-4CDE-900D-A24E4D60D2AB}" destId="{8737BB9A-4C74-4FA1-B0CF-9C4D93969C98}" srcOrd="1" destOrd="0" presId="urn:microsoft.com/office/officeart/2008/layout/NameandTitleOrganizationalChart"/>
    <dgm:cxn modelId="{F9CEF40F-2EC2-4F83-B736-4B6144D0D78F}" type="presParOf" srcId="{14114C3E-3B91-4CDE-900D-A24E4D60D2AB}" destId="{40CD37FA-A1FE-4D51-988D-49DD27DA11EE}" srcOrd="2" destOrd="0" presId="urn:microsoft.com/office/officeart/2008/layout/NameandTitleOrganizationalChart"/>
    <dgm:cxn modelId="{2AD0B776-9748-4BFA-AED0-0863461BE536}" type="presParOf" srcId="{AC0AA81A-1F7E-48FA-8A10-8924A515C1F3}" destId="{BB57981A-B21A-4AC9-86BE-C7BAD2AA7585}" srcOrd="4" destOrd="0" presId="urn:microsoft.com/office/officeart/2008/layout/NameandTitleOrganizationalChart"/>
    <dgm:cxn modelId="{C80A7F7A-59FA-4923-943B-A1EAD9F32EEC}" type="presParOf" srcId="{AC0AA81A-1F7E-48FA-8A10-8924A515C1F3}" destId="{DF3BF713-4AF0-49F7-B0B8-4DDB8E7197DA}" srcOrd="5" destOrd="0" presId="urn:microsoft.com/office/officeart/2008/layout/NameandTitleOrganizationalChart"/>
    <dgm:cxn modelId="{BAAAE93C-384C-4B44-827E-2E60F1C7E435}" type="presParOf" srcId="{DF3BF713-4AF0-49F7-B0B8-4DDB8E7197DA}" destId="{A2740971-98EA-44EA-856B-01715DEFE55F}" srcOrd="0" destOrd="0" presId="urn:microsoft.com/office/officeart/2008/layout/NameandTitleOrganizationalChart"/>
    <dgm:cxn modelId="{B34B4EDE-7708-4F25-B494-8AFD13CA6B6E}" type="presParOf" srcId="{A2740971-98EA-44EA-856B-01715DEFE55F}" destId="{768835A1-AB6B-4141-B488-E4BC189801F2}" srcOrd="0" destOrd="0" presId="urn:microsoft.com/office/officeart/2008/layout/NameandTitleOrganizationalChart"/>
    <dgm:cxn modelId="{B18126F1-A79A-4DB0-A968-1409A406C142}" type="presParOf" srcId="{A2740971-98EA-44EA-856B-01715DEFE55F}" destId="{5E650720-BA68-4EFE-AC27-42DE2F1F843E}" srcOrd="1" destOrd="0" presId="urn:microsoft.com/office/officeart/2008/layout/NameandTitleOrganizationalChart"/>
    <dgm:cxn modelId="{913431AD-54AE-4F7F-8C18-A1604C167E25}" type="presParOf" srcId="{A2740971-98EA-44EA-856B-01715DEFE55F}" destId="{A42DA7FA-AB48-4A2B-AF45-97B651C19F80}" srcOrd="2" destOrd="0" presId="urn:microsoft.com/office/officeart/2008/layout/NameandTitleOrganizationalChart"/>
    <dgm:cxn modelId="{9597181E-9FD6-4471-B408-ECAEA99EA04B}" type="presParOf" srcId="{DF3BF713-4AF0-49F7-B0B8-4DDB8E7197DA}" destId="{87E65C1B-C468-4070-9551-AD3EF4F69F2B}" srcOrd="1" destOrd="0" presId="urn:microsoft.com/office/officeart/2008/layout/NameandTitleOrganizationalChart"/>
    <dgm:cxn modelId="{092BD5FF-6061-4153-826D-9AA26A48DE45}" type="presParOf" srcId="{DF3BF713-4AF0-49F7-B0B8-4DDB8E7197DA}" destId="{BB242BE0-C242-4AE5-8889-32C4F692FA2A}" srcOrd="2" destOrd="0" presId="urn:microsoft.com/office/officeart/2008/layout/NameandTitleOrganizationalChart"/>
    <dgm:cxn modelId="{D582B00E-ACC4-4F7F-8FB2-7C059ED24784}" type="presParOf" srcId="{79A331C7-74FC-48AD-BCBB-412FDDC6998B}" destId="{6D1759AD-EB74-4558-A825-29D4B2908A5C}" srcOrd="2" destOrd="0" presId="urn:microsoft.com/office/officeart/2008/layout/NameandTitleOrganizationalChart"/>
    <dgm:cxn modelId="{BC540F43-7F35-4CBC-83BF-BBF7A1F1C04B}" type="presParOf" srcId="{6D1759AD-EB74-4558-A825-29D4B2908A5C}" destId="{ACA4C6BC-F8A9-4A9B-A784-66FF076F2282}" srcOrd="0" destOrd="0" presId="urn:microsoft.com/office/officeart/2008/layout/NameandTitleOrganizationalChart"/>
    <dgm:cxn modelId="{763B3908-2344-49F9-9356-B96071D661B5}" type="presParOf" srcId="{6D1759AD-EB74-4558-A825-29D4B2908A5C}" destId="{AB215B85-D5A1-4244-A2F6-ED9F5C4DF49F}" srcOrd="1" destOrd="0" presId="urn:microsoft.com/office/officeart/2008/layout/NameandTitleOrganizationalChart"/>
    <dgm:cxn modelId="{A47E6462-0418-4388-BF65-98BCFFDBC1B9}" type="presParOf" srcId="{AB215B85-D5A1-4244-A2F6-ED9F5C4DF49F}" destId="{F75CD77A-F29D-45BE-A0D2-D5AF0DB66C5B}" srcOrd="0" destOrd="0" presId="urn:microsoft.com/office/officeart/2008/layout/NameandTitleOrganizationalChart"/>
    <dgm:cxn modelId="{42072901-FE22-4622-A0B9-B10C6FE1CD92}" type="presParOf" srcId="{F75CD77A-F29D-45BE-A0D2-D5AF0DB66C5B}" destId="{82503F51-A9B8-4D0B-BEBE-2BF119E95C7E}" srcOrd="0" destOrd="0" presId="urn:microsoft.com/office/officeart/2008/layout/NameandTitleOrganizationalChart"/>
    <dgm:cxn modelId="{42B8522D-FAED-4C00-8A85-0DDD9552E625}" type="presParOf" srcId="{F75CD77A-F29D-45BE-A0D2-D5AF0DB66C5B}" destId="{A68BED77-3D53-40AD-B45C-F163DA44038F}" srcOrd="1" destOrd="0" presId="urn:microsoft.com/office/officeart/2008/layout/NameandTitleOrganizationalChart"/>
    <dgm:cxn modelId="{12D3096A-2144-40DE-97F6-8C13BE8528DF}" type="presParOf" srcId="{F75CD77A-F29D-45BE-A0D2-D5AF0DB66C5B}" destId="{683EC250-68C4-4C5A-8DC8-86F2F5B0FB98}" srcOrd="2" destOrd="0" presId="urn:microsoft.com/office/officeart/2008/layout/NameandTitleOrganizationalChart"/>
    <dgm:cxn modelId="{4F4340C8-A2A3-4502-97F4-BB8211FE1EF0}" type="presParOf" srcId="{AB215B85-D5A1-4244-A2F6-ED9F5C4DF49F}" destId="{C218B86B-F1D8-4C4E-B8BA-CFC17357C6B6}" srcOrd="1" destOrd="0" presId="urn:microsoft.com/office/officeart/2008/layout/NameandTitleOrganizationalChart"/>
    <dgm:cxn modelId="{6229822D-4ED4-4015-A3F6-7EB0920FEBBE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963644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rgbClr val="55365F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300" b="1" kern="1200" dirty="0" smtClean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rgbClr val="963644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300" b="1" kern="1200" dirty="0" smtClean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rgbClr val="55365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963644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F147C28C-7DE2-41EA-B549-79EE66B84230}" type="presOf" srcId="{705A134C-EE16-4E77-9D8D-086CC6F1A267}" destId="{23B0E7B5-9982-4B17-84ED-B14BE5DA91FB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42438DFF-18B4-4305-ABBB-0B24A89C64BB}" type="presOf" srcId="{AFDC14A2-4332-407F-BDD7-457FB9ED4C80}" destId="{2898871A-3684-406D-AD0B-95942517DAEE}" srcOrd="0" destOrd="0" presId="urn:microsoft.com/office/officeart/2008/layout/AlternatingHexagons"/>
    <dgm:cxn modelId="{8D773C0F-98B0-414F-BF7A-8322E4AA0B53}" type="presOf" srcId="{10A24D6E-764B-45F0-A5A9-01FAE7EA68CD}" destId="{5E8AAC05-AEF6-4D0F-A19D-3190DE8B8F10}" srcOrd="0" destOrd="0" presId="urn:microsoft.com/office/officeart/2008/layout/AlternatingHexagons"/>
    <dgm:cxn modelId="{B920D145-1F24-4A10-B735-88C42A384D9D}" type="presOf" srcId="{179350EF-A869-474E-9690-C9FC4BE993B1}" destId="{7F4EC9AB-AC63-4BCC-B986-B9074C393C8A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BBA0B55C-0AD7-44A9-961B-9E8E66435E41}" type="presOf" srcId="{6B14C23A-29C5-4EEC-946D-629D7AF9B5E4}" destId="{DA739A25-8F62-4496-99BD-5918ADA2178E}" srcOrd="0" destOrd="0" presId="urn:microsoft.com/office/officeart/2008/layout/AlternatingHexagons"/>
    <dgm:cxn modelId="{52A56B4B-4D9A-4842-8913-844382640A79}" type="presOf" srcId="{CEE38A23-F77C-4EAF-BD3E-71A9A2DBF3FC}" destId="{B0E53169-A2FA-49BC-AD80-92F1B21ECDDA}" srcOrd="0" destOrd="0" presId="urn:microsoft.com/office/officeart/2008/layout/AlternatingHexagons"/>
    <dgm:cxn modelId="{3C209B38-898F-40F5-8BFA-B8AA7BACA58D}" type="presOf" srcId="{7C9BCCC0-6D53-4294-B3F3-A5409E50F8C8}" destId="{2F66B9EC-290E-4C73-B12A-9D0D043CB8D1}" srcOrd="0" destOrd="0" presId="urn:microsoft.com/office/officeart/2008/layout/AlternatingHexagons"/>
    <dgm:cxn modelId="{872AA4A3-AC22-427A-BAE7-103D561EF9A9}" type="presOf" srcId="{4D88F5AE-8AD4-4EA4-B37D-B56EAC8F7A56}" destId="{CCD35C0C-4C17-49C0-B228-3AF87A6CE603}" srcOrd="0" destOrd="0" presId="urn:microsoft.com/office/officeart/2008/layout/AlternatingHexagons"/>
    <dgm:cxn modelId="{AA9127D3-B9E1-4422-887F-B7070FD010D3}" type="presParOf" srcId="{B0E53169-A2FA-49BC-AD80-92F1B21ECDDA}" destId="{E7ED32CD-03F3-46F0-96F7-658542F6159C}" srcOrd="0" destOrd="0" presId="urn:microsoft.com/office/officeart/2008/layout/AlternatingHexagons"/>
    <dgm:cxn modelId="{DFDF3714-9DC3-43A7-BE4E-CD93FCB5E3FC}" type="presParOf" srcId="{E7ED32CD-03F3-46F0-96F7-658542F6159C}" destId="{7F4EC9AB-AC63-4BCC-B986-B9074C393C8A}" srcOrd="0" destOrd="0" presId="urn:microsoft.com/office/officeart/2008/layout/AlternatingHexagons"/>
    <dgm:cxn modelId="{A704F7FF-425F-41F5-B062-2360AADFAFF7}" type="presParOf" srcId="{E7ED32CD-03F3-46F0-96F7-658542F6159C}" destId="{4EEFFB7B-2C4D-4F00-B89A-8E275C060A3B}" srcOrd="1" destOrd="0" presId="urn:microsoft.com/office/officeart/2008/layout/AlternatingHexagons"/>
    <dgm:cxn modelId="{BA08FCE0-D347-47A1-9636-EA62F36BFC05}" type="presParOf" srcId="{E7ED32CD-03F3-46F0-96F7-658542F6159C}" destId="{62522847-D7BD-4BBB-B063-53801F54E05D}" srcOrd="2" destOrd="0" presId="urn:microsoft.com/office/officeart/2008/layout/AlternatingHexagons"/>
    <dgm:cxn modelId="{C4326B16-39C9-4108-9BEB-CFE3629F688C}" type="presParOf" srcId="{E7ED32CD-03F3-46F0-96F7-658542F6159C}" destId="{F107BDBC-8823-43B3-82FF-AFCCE8C19471}" srcOrd="3" destOrd="0" presId="urn:microsoft.com/office/officeart/2008/layout/AlternatingHexagons"/>
    <dgm:cxn modelId="{AB796AD1-E1C8-4DB2-AE43-CC9471AE77F0}" type="presParOf" srcId="{E7ED32CD-03F3-46F0-96F7-658542F6159C}" destId="{CCD35C0C-4C17-49C0-B228-3AF87A6CE603}" srcOrd="4" destOrd="0" presId="urn:microsoft.com/office/officeart/2008/layout/AlternatingHexagons"/>
    <dgm:cxn modelId="{C346D42B-F80F-466B-A75E-D6D70F8340AA}" type="presParOf" srcId="{B0E53169-A2FA-49BC-AD80-92F1B21ECDDA}" destId="{DAF7586F-BA1D-46BD-918D-F0A8973D37F5}" srcOrd="1" destOrd="0" presId="urn:microsoft.com/office/officeart/2008/layout/AlternatingHexagons"/>
    <dgm:cxn modelId="{F102D92C-738C-4918-8219-D60FBF4E6A70}" type="presParOf" srcId="{B0E53169-A2FA-49BC-AD80-92F1B21ECDDA}" destId="{56FF0E8E-F907-497A-8169-E9D19A1E211F}" srcOrd="2" destOrd="0" presId="urn:microsoft.com/office/officeart/2008/layout/AlternatingHexagons"/>
    <dgm:cxn modelId="{B69F6970-C5A2-49B3-BE71-D7FACDA83276}" type="presParOf" srcId="{56FF0E8E-F907-497A-8169-E9D19A1E211F}" destId="{DA739A25-8F62-4496-99BD-5918ADA2178E}" srcOrd="0" destOrd="0" presId="urn:microsoft.com/office/officeart/2008/layout/AlternatingHexagons"/>
    <dgm:cxn modelId="{623AA241-7294-46DF-97F4-C0BEEEC9B820}" type="presParOf" srcId="{56FF0E8E-F907-497A-8169-E9D19A1E211F}" destId="{2F66B9EC-290E-4C73-B12A-9D0D043CB8D1}" srcOrd="1" destOrd="0" presId="urn:microsoft.com/office/officeart/2008/layout/AlternatingHexagons"/>
    <dgm:cxn modelId="{3C20A39C-954A-4C08-A528-99184F9C99EE}" type="presParOf" srcId="{56FF0E8E-F907-497A-8169-E9D19A1E211F}" destId="{A0BE630F-EDDB-48F2-8D55-514ABCD4E262}" srcOrd="2" destOrd="0" presId="urn:microsoft.com/office/officeart/2008/layout/AlternatingHexagons"/>
    <dgm:cxn modelId="{BCB2448D-A24C-4BBC-9FC8-80A937AC9CAB}" type="presParOf" srcId="{56FF0E8E-F907-497A-8169-E9D19A1E211F}" destId="{C8541813-33C2-4532-A2D8-A3ED98D1E3A0}" srcOrd="3" destOrd="0" presId="urn:microsoft.com/office/officeart/2008/layout/AlternatingHexagons"/>
    <dgm:cxn modelId="{99AE3D59-BC60-4925-9BEF-9BE6F36F3549}" type="presParOf" srcId="{56FF0E8E-F907-497A-8169-E9D19A1E211F}" destId="{5E8AAC05-AEF6-4D0F-A19D-3190DE8B8F10}" srcOrd="4" destOrd="0" presId="urn:microsoft.com/office/officeart/2008/layout/AlternatingHexagons"/>
    <dgm:cxn modelId="{499DEE1A-F485-4C0B-9E67-4760E6A0BE89}" type="presParOf" srcId="{B0E53169-A2FA-49BC-AD80-92F1B21ECDDA}" destId="{BA5064DB-D4A2-4107-8D2E-CC3007F09A8C}" srcOrd="3" destOrd="0" presId="urn:microsoft.com/office/officeart/2008/layout/AlternatingHexagons"/>
    <dgm:cxn modelId="{9A9AC6AA-746D-47F6-9C3F-377ED9FD923C}" type="presParOf" srcId="{B0E53169-A2FA-49BC-AD80-92F1B21ECDDA}" destId="{BF801E5F-EA06-4C29-9879-63176F50177B}" srcOrd="4" destOrd="0" presId="urn:microsoft.com/office/officeart/2008/layout/AlternatingHexagons"/>
    <dgm:cxn modelId="{CDA2179A-484A-4083-83A9-A6A1E62001B9}" type="presParOf" srcId="{BF801E5F-EA06-4C29-9879-63176F50177B}" destId="{23B0E7B5-9982-4B17-84ED-B14BE5DA91FB}" srcOrd="0" destOrd="0" presId="urn:microsoft.com/office/officeart/2008/layout/AlternatingHexagons"/>
    <dgm:cxn modelId="{5A8D5B49-AA39-4643-9AE3-74CF632657CD}" type="presParOf" srcId="{BF801E5F-EA06-4C29-9879-63176F50177B}" destId="{CC5248F7-FD7F-47B7-9B8C-336B5F965FBA}" srcOrd="1" destOrd="0" presId="urn:microsoft.com/office/officeart/2008/layout/AlternatingHexagons"/>
    <dgm:cxn modelId="{2453EE21-A12F-412E-BF1F-E66B94EF8BC2}" type="presParOf" srcId="{BF801E5F-EA06-4C29-9879-63176F50177B}" destId="{A193B1C8-8D29-4BA3-B7F8-444F908C9E68}" srcOrd="2" destOrd="0" presId="urn:microsoft.com/office/officeart/2008/layout/AlternatingHexagons"/>
    <dgm:cxn modelId="{211E7829-A74F-4A83-AB81-CE621DE83397}" type="presParOf" srcId="{BF801E5F-EA06-4C29-9879-63176F50177B}" destId="{6F3E0035-ABBC-4039-80C3-F5D9873BB74E}" srcOrd="3" destOrd="0" presId="urn:microsoft.com/office/officeart/2008/layout/AlternatingHexagons"/>
    <dgm:cxn modelId="{9C8414C4-61E7-4311-976C-A05B386534B8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9759" cy="3599839"/>
        <a:chOff x="0" y="0"/>
        <a:chExt cx="5399759" cy="3599839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717671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3009" y="0"/>
              </a:moveTo>
              <a:lnTo>
                <a:pt x="3009" y="2151"/>
              </a:lnTo>
              <a:lnTo>
                <a:pt x="0" y="2151"/>
              </a:ln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17671" y="994692"/>
        <a:ext cx="1910441" cy="1531511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628112" y="994692"/>
          <a:ext cx="0" cy="1531511"/>
        </a:xfrm>
        <a:custGeom>
          <a:avLst/>
          <a:gdLst/>
          <a:ahLst/>
          <a:cxnLst/>
          <a:pathLst>
            <a:path h="2412">
              <a:moveTo>
                <a:pt x="0" y="0"/>
              </a:move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0" cy="1531511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628112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0" y="0"/>
              </a:moveTo>
              <a:lnTo>
                <a:pt x="0" y="2151"/>
              </a:lnTo>
              <a:lnTo>
                <a:pt x="3009" y="2151"/>
              </a:lnTo>
              <a:lnTo>
                <a:pt x="3009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1910441" cy="1531511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2390563" y="994692"/>
          <a:ext cx="237549" cy="765755"/>
        </a:xfrm>
        <a:custGeom>
          <a:avLst/>
          <a:gdLst/>
          <a:ahLst/>
          <a:cxnLst/>
          <a:pathLst>
            <a:path w="374" h="1206">
              <a:moveTo>
                <a:pt x="374" y="0"/>
              </a:moveTo>
              <a:lnTo>
                <a:pt x="374" y="1206"/>
              </a:lnTo>
              <a:lnTo>
                <a:pt x="0" y="1206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90563" y="994692"/>
        <a:ext cx="237549" cy="765755"/>
      </dsp:txXfrm>
    </dsp:sp>
    <dsp:sp modelId="{1754BA1B-3166-42A4-AC80-40843B563581}">
      <dsp:nvSpPr>
        <dsp:cNvPr id="3" name="矩形 2"/>
        <dsp:cNvSpPr/>
      </dsp:nvSpPr>
      <dsp:spPr bwMode="white">
        <a:xfrm>
          <a:off x="1910441" y="284198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10441" y="284198"/>
        <a:ext cx="1435343" cy="710495"/>
      </dsp:txXfrm>
    </dsp:sp>
    <dsp:sp modelId="{A523F61F-CB74-42AD-BCC6-0BFEBF342D1F}">
      <dsp:nvSpPr>
        <dsp:cNvPr id="4" name="矩形 3"/>
        <dsp:cNvSpPr/>
      </dsp:nvSpPr>
      <dsp:spPr bwMode="white">
        <a:xfrm>
          <a:off x="2197510" y="836805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7510" y="836805"/>
        <a:ext cx="1291808" cy="236832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526203"/>
        <a:ext cx="1435343" cy="710495"/>
      </dsp:txXfrm>
    </dsp:sp>
    <dsp:sp modelId="{18BCF595-C4FD-4E1B-B8A0-F0257242A63C}">
      <dsp:nvSpPr>
        <dsp:cNvPr id="8" name="矩形 7"/>
        <dsp:cNvSpPr/>
      </dsp:nvSpPr>
      <dsp:spPr bwMode="white">
        <a:xfrm>
          <a:off x="287069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069" y="3078810"/>
        <a:ext cx="1291808" cy="236832"/>
      </dsp:txXfrm>
    </dsp:sp>
    <dsp:sp modelId="{AFC5D6EA-EDF9-4C57-A73E-95A8DB3B418D}">
      <dsp:nvSpPr>
        <dsp:cNvPr id="11" name="矩形 10"/>
        <dsp:cNvSpPr/>
      </dsp:nvSpPr>
      <dsp:spPr bwMode="white">
        <a:xfrm>
          <a:off x="1910441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910441" y="2526203"/>
        <a:ext cx="1435343" cy="710495"/>
      </dsp:txXfrm>
    </dsp:sp>
    <dsp:sp modelId="{8EEF6F9F-D3E9-4949-84EF-11138D426E00}">
      <dsp:nvSpPr>
        <dsp:cNvPr id="12" name="矩形 11"/>
        <dsp:cNvSpPr/>
      </dsp:nvSpPr>
      <dsp:spPr bwMode="white">
        <a:xfrm>
          <a:off x="2197510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2197510" y="3078810"/>
        <a:ext cx="1291808" cy="236832"/>
      </dsp:txXfrm>
    </dsp:sp>
    <dsp:sp modelId="{768835A1-AB6B-4141-B488-E4BC189801F2}">
      <dsp:nvSpPr>
        <dsp:cNvPr id="15" name="矩形 14"/>
        <dsp:cNvSpPr/>
      </dsp:nvSpPr>
      <dsp:spPr bwMode="white">
        <a:xfrm>
          <a:off x="3820882" y="2526203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820882" y="2526203"/>
        <a:ext cx="1435343" cy="710495"/>
      </dsp:txXfrm>
    </dsp:sp>
    <dsp:sp modelId="{5E650720-BA68-4EFE-AC27-42DE2F1F843E}">
      <dsp:nvSpPr>
        <dsp:cNvPr id="16" name="矩形 15"/>
        <dsp:cNvSpPr/>
      </dsp:nvSpPr>
      <dsp:spPr bwMode="white">
        <a:xfrm>
          <a:off x="4107951" y="3078810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07951" y="3078810"/>
        <a:ext cx="1291808" cy="236832"/>
      </dsp:txXfrm>
    </dsp:sp>
    <dsp:sp modelId="{82503F51-A9B8-4D0B-BEBE-2BF119E95C7E}">
      <dsp:nvSpPr>
        <dsp:cNvPr id="19" name="矩形 18"/>
        <dsp:cNvSpPr/>
      </dsp:nvSpPr>
      <dsp:spPr bwMode="white">
        <a:xfrm>
          <a:off x="955221" y="1405200"/>
          <a:ext cx="1435343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955221" y="1405200"/>
        <a:ext cx="1435343" cy="710495"/>
      </dsp:txXfrm>
    </dsp:sp>
    <dsp:sp modelId="{A68BED77-3D53-40AD-B45C-F163DA44038F}">
      <dsp:nvSpPr>
        <dsp:cNvPr id="20" name="矩形 19"/>
        <dsp:cNvSpPr/>
      </dsp:nvSpPr>
      <dsp:spPr bwMode="white">
        <a:xfrm>
          <a:off x="1242289" y="1957807"/>
          <a:ext cx="1291808" cy="236832"/>
        </a:xfrm>
        <a:prstGeom prst="rect">
          <a:avLst/>
        </a:prstGeom>
        <a:solidFill>
          <a:srgbClr val="55365F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3020" tIns="8255" rIns="33020" bIns="825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2289" y="1957807"/>
        <a:ext cx="1291808" cy="236832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910441" y="284198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84198"/>
        <a:ext cx="287069" cy="710495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526203"/>
        <a:ext cx="287069" cy="710495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910441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526203"/>
        <a:ext cx="287069" cy="710495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820882" y="2526203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20882" y="2526203"/>
        <a:ext cx="287069" cy="710495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955221" y="1405200"/>
          <a:ext cx="287069" cy="710495"/>
        </a:xfrm>
        <a:prstGeom prst="rect">
          <a:avLst/>
        </a:prstGeom>
        <a:solidFill>
          <a:srgbClr val="963644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55221" y="1405200"/>
        <a:ext cx="287069" cy="710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96364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55365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103740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rgbClr val="963644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dirty="0" smtClean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rgbClr val="55365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3740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96364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01657-FFBA-4824-B855-8EE3325747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E57BF-1E84-4E29-87D4-7CE2887752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48B947C-6BDB-44BD-882D-86DA4C6FC90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0858E59-E1CF-4525-BF25-236AAC98A20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9" Type="http://schemas.openxmlformats.org/officeDocument/2006/relationships/image" Target="../media/image19.emf"/><Relationship Id="rId18" Type="http://schemas.openxmlformats.org/officeDocument/2006/relationships/image" Target="../media/image18.emf"/><Relationship Id="rId17" Type="http://schemas.openxmlformats.org/officeDocument/2006/relationships/image" Target="../media/image17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openxmlformats.org/officeDocument/2006/relationships/image" Target="../media/image7.emf"/><Relationship Id="rId7" Type="http://schemas.openxmlformats.org/officeDocument/2006/relationships/image" Target="../media/image6.emf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8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0.emf"/><Relationship Id="rId10" Type="http://schemas.openxmlformats.org/officeDocument/2006/relationships/image" Target="../media/image9.emf"/><Relationship Id="rId1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emf"/><Relationship Id="rId8" Type="http://schemas.openxmlformats.org/officeDocument/2006/relationships/image" Target="../media/image31.emf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emf"/><Relationship Id="rId24" Type="http://schemas.openxmlformats.org/officeDocument/2006/relationships/image" Target="../media/image47.emf"/><Relationship Id="rId23" Type="http://schemas.openxmlformats.org/officeDocument/2006/relationships/image" Target="../media/image46.emf"/><Relationship Id="rId22" Type="http://schemas.openxmlformats.org/officeDocument/2006/relationships/image" Target="../media/image45.emf"/><Relationship Id="rId21" Type="http://schemas.openxmlformats.org/officeDocument/2006/relationships/image" Target="../media/image44.emf"/><Relationship Id="rId20" Type="http://schemas.openxmlformats.org/officeDocument/2006/relationships/image" Target="../media/image43.emf"/><Relationship Id="rId2" Type="http://schemas.openxmlformats.org/officeDocument/2006/relationships/image" Target="../media/image25.jpe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emf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1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9" Type="http://schemas.openxmlformats.org/officeDocument/2006/relationships/image" Target="../media/image19.emf"/><Relationship Id="rId18" Type="http://schemas.openxmlformats.org/officeDocument/2006/relationships/image" Target="../media/image18.emf"/><Relationship Id="rId17" Type="http://schemas.openxmlformats.org/officeDocument/2006/relationships/image" Target="../media/image17.emf"/><Relationship Id="rId16" Type="http://schemas.openxmlformats.org/officeDocument/2006/relationships/image" Target="../media/image16.emf"/><Relationship Id="rId15" Type="http://schemas.openxmlformats.org/officeDocument/2006/relationships/image" Target="../media/image15.emf"/><Relationship Id="rId14" Type="http://schemas.openxmlformats.org/officeDocument/2006/relationships/image" Target="../media/image14.emf"/><Relationship Id="rId13" Type="http://schemas.openxmlformats.org/officeDocument/2006/relationships/image" Target="../media/image13.emf"/><Relationship Id="rId12" Type="http://schemas.openxmlformats.org/officeDocument/2006/relationships/image" Target="../media/image12.emf"/><Relationship Id="rId11" Type="http://schemas.openxmlformats.org/officeDocument/2006/relationships/image" Target="../media/image11.emf"/><Relationship Id="rId10" Type="http://schemas.openxmlformats.org/officeDocument/2006/relationships/image" Target="../media/image10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3" Type="http://schemas.openxmlformats.org/officeDocument/2006/relationships/image" Target="../media/image1.emf"/><Relationship Id="rId2" Type="http://schemas.openxmlformats.org/officeDocument/2006/relationships/image" Target="../media/image1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8.emf"/><Relationship Id="rId17" Type="http://schemas.openxmlformats.org/officeDocument/2006/relationships/image" Target="../media/image16.emf"/><Relationship Id="rId16" Type="http://schemas.openxmlformats.org/officeDocument/2006/relationships/image" Target="../media/image15.emf"/><Relationship Id="rId15" Type="http://schemas.openxmlformats.org/officeDocument/2006/relationships/image" Target="../media/image14.emf"/><Relationship Id="rId14" Type="http://schemas.openxmlformats.org/officeDocument/2006/relationships/image" Target="../media/image13.emf"/><Relationship Id="rId13" Type="http://schemas.openxmlformats.org/officeDocument/2006/relationships/image" Target="../media/image12.emf"/><Relationship Id="rId12" Type="http://schemas.openxmlformats.org/officeDocument/2006/relationships/image" Target="../media/image10.emf"/><Relationship Id="rId11" Type="http://schemas.openxmlformats.org/officeDocument/2006/relationships/image" Target="../media/image9.emf"/><Relationship Id="rId10" Type="http://schemas.openxmlformats.org/officeDocument/2006/relationships/image" Target="../media/image8.emf"/><Relationship Id="rId1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/>
          <p:cNvSpPr/>
          <p:nvPr/>
        </p:nvSpPr>
        <p:spPr>
          <a:xfrm>
            <a:off x="-875714" y="3842399"/>
            <a:ext cx="10895428" cy="1308135"/>
          </a:xfrm>
          <a:prstGeom prst="triangle">
            <a:avLst/>
          </a:prstGeom>
          <a:solidFill>
            <a:srgbClr val="F3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183" y="2717529"/>
            <a:ext cx="1195564" cy="231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44" y="3501400"/>
            <a:ext cx="1311609" cy="13984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81" y="3829033"/>
            <a:ext cx="777462" cy="8176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7638" y="4915894"/>
            <a:ext cx="295374" cy="18566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173" y="4445836"/>
            <a:ext cx="379682" cy="23865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4149257"/>
            <a:ext cx="485038" cy="65120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55932" y="3669753"/>
            <a:ext cx="792002" cy="5424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9" y="3936667"/>
            <a:ext cx="1032699" cy="60240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04" y="3679110"/>
            <a:ext cx="626434" cy="5611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106995" y="3980790"/>
            <a:ext cx="715535" cy="6573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174385" y="4500158"/>
            <a:ext cx="325888" cy="16443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6716" y="2267657"/>
            <a:ext cx="576076" cy="3522210"/>
            <a:chOff x="116716" y="2267657"/>
            <a:chExt cx="576076" cy="3522210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831" y="2267657"/>
              <a:ext cx="306961" cy="1019341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2575856" y="704367"/>
            <a:ext cx="39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en-US" altLang="zh-CN" sz="3900" dirty="0">
                <a:solidFill>
                  <a:srgbClr val="963644"/>
                </a:solidFill>
              </a:rPr>
              <a:t>POWERPOINT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003999" y="1334249"/>
            <a:ext cx="5136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9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上海锐普广告有限公司</a:t>
            </a:r>
            <a:endParaRPr lang="zh-CN" altLang="en-US" sz="39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4273" y="4789117"/>
            <a:ext cx="135526" cy="2258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206" y="3965374"/>
            <a:ext cx="932175" cy="50948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49" y="4594136"/>
            <a:ext cx="135526" cy="2258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22834" y="3355144"/>
            <a:ext cx="1048384" cy="16909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315" y="4105064"/>
            <a:ext cx="1045469" cy="104546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9506" y="599996"/>
            <a:ext cx="552392" cy="5938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2" y="734417"/>
            <a:ext cx="849713" cy="52682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136" y="1147268"/>
            <a:ext cx="586890" cy="36387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06" y="613847"/>
            <a:ext cx="462738" cy="286898"/>
          </a:xfrm>
          <a:prstGeom prst="rect">
            <a:avLst/>
          </a:prstGeom>
        </p:spPr>
      </p:pic>
      <p:sp>
        <p:nvSpPr>
          <p:cNvPr id="72" name="矩形 23"/>
          <p:cNvSpPr>
            <a:spLocks noChangeArrowheads="1"/>
          </p:cNvSpPr>
          <p:nvPr/>
        </p:nvSpPr>
        <p:spPr bwMode="auto">
          <a:xfrm>
            <a:off x="1999173" y="1852350"/>
            <a:ext cx="49350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9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9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73" name="矩形 23"/>
          <p:cNvSpPr>
            <a:spLocks noChangeArrowheads="1"/>
          </p:cNvSpPr>
          <p:nvPr/>
        </p:nvSpPr>
        <p:spPr bwMode="auto">
          <a:xfrm>
            <a:off x="2778747" y="2308519"/>
            <a:ext cx="3586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适用于建筑、房地产、城市规划行业及相关类别演示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2904" y="1750435"/>
            <a:ext cx="366895" cy="227475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2000832" y="2053388"/>
            <a:ext cx="5019688" cy="167781"/>
            <a:chOff x="2004954" y="2085600"/>
            <a:chExt cx="5019688" cy="167781"/>
          </a:xfrm>
        </p:grpSpPr>
        <p:grpSp>
          <p:nvGrpSpPr>
            <p:cNvPr id="87" name="组合 86"/>
            <p:cNvGrpSpPr/>
            <p:nvPr/>
          </p:nvGrpSpPr>
          <p:grpSpPr>
            <a:xfrm>
              <a:off x="2004954" y="2086355"/>
              <a:ext cx="3099317" cy="167026"/>
              <a:chOff x="2460240" y="2437238"/>
              <a:chExt cx="3099317" cy="16702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2460240" y="2437993"/>
                <a:ext cx="2075496" cy="166271"/>
                <a:chOff x="1999173" y="3345935"/>
                <a:chExt cx="2075496" cy="166271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2443885" y="2905242"/>
                  <a:ext cx="162252" cy="1051675"/>
                </a:xfrm>
                <a:prstGeom prst="rect">
                  <a:avLst/>
                </a:prstGeom>
              </p:spPr>
            </p:pic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3467706" y="2901223"/>
                  <a:ext cx="162252" cy="1051675"/>
                </a:xfrm>
                <a:prstGeom prst="rect">
                  <a:avLst/>
                </a:prstGeom>
              </p:spPr>
            </p:pic>
          </p:grpSp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19"/>
              <a:srcRect l="85677" t="60625"/>
              <a:stretch>
                <a:fillRect/>
              </a:stretch>
            </p:blipFill>
            <p:spPr>
              <a:xfrm rot="5400000">
                <a:off x="4952594" y="1992526"/>
                <a:ext cx="162252" cy="1051675"/>
              </a:xfrm>
              <a:prstGeom prst="rect">
                <a:avLst/>
              </a:prstGeom>
            </p:spPr>
          </p:pic>
        </p:grpSp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19"/>
            <a:srcRect l="85677" t="60625"/>
            <a:stretch>
              <a:fillRect/>
            </a:stretch>
          </p:blipFill>
          <p:spPr>
            <a:xfrm rot="5400000">
              <a:off x="5533236" y="1640888"/>
              <a:ext cx="162252" cy="1051675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9"/>
            <a:srcRect l="91126" t="66886"/>
            <a:stretch>
              <a:fillRect/>
            </a:stretch>
          </p:blipFill>
          <p:spPr>
            <a:xfrm rot="5400000">
              <a:off x="6532155" y="1753036"/>
              <a:ext cx="100529" cy="8844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5947459" y="1158986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10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39" y="1158986"/>
            <a:ext cx="2088232" cy="1727904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11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572726" y="1158983"/>
            <a:ext cx="2157178" cy="1727904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12" name="组合 11"/>
          <p:cNvGrpSpPr/>
          <p:nvPr/>
        </p:nvGrpSpPr>
        <p:grpSpPr bwMode="auto">
          <a:xfrm>
            <a:off x="3194561" y="1159016"/>
            <a:ext cx="2901950" cy="598488"/>
            <a:chOff x="3043240" y="1339815"/>
            <a:chExt cx="2902064" cy="598310"/>
          </a:xfrm>
          <a:solidFill>
            <a:srgbClr val="963644"/>
          </a:solidFill>
          <a:effectLst/>
        </p:grpSpPr>
        <p:sp>
          <p:nvSpPr>
            <p:cNvPr id="13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4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194561" y="2289316"/>
            <a:ext cx="2901950" cy="596900"/>
            <a:chOff x="3043240" y="2469414"/>
            <a:chExt cx="2902064" cy="598310"/>
          </a:xfrm>
          <a:solidFill>
            <a:srgbClr val="55365F"/>
          </a:solidFill>
          <a:effectLst/>
        </p:grpSpPr>
        <p:sp>
          <p:nvSpPr>
            <p:cNvPr id="16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7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001621" y="3160274"/>
            <a:ext cx="727101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001620" y="3725030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4463707" y="1450826"/>
            <a:ext cx="5114160" cy="2381250"/>
            <a:chOff x="3779838" y="1487488"/>
            <a:chExt cx="5365750" cy="2381250"/>
          </a:xfrm>
          <a:solidFill>
            <a:srgbClr val="55365F"/>
          </a:solidFill>
        </p:grpSpPr>
        <p:grpSp>
          <p:nvGrpSpPr>
            <p:cNvPr id="10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  <a:grpFill/>
          </p:grpSpPr>
          <p:sp>
            <p:nvSpPr>
              <p:cNvPr id="25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  <a:grpFill/>
          </p:grpSpPr>
          <p:sp>
            <p:nvSpPr>
              <p:cNvPr id="22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364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  <a:grpFill/>
          </p:grpSpPr>
          <p:sp>
            <p:nvSpPr>
              <p:cNvPr id="18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3644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  <a:grpFill/>
            </p:grpSpPr>
            <p:sp>
              <p:nvSpPr>
                <p:cNvPr id="2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  <a:grpFill/>
          </p:grpSpPr>
          <p:grpSp>
            <p:nvGrpSpPr>
              <p:cNvPr id="14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  <a:grpFill/>
            </p:grpSpPr>
            <p:sp>
              <p:nvSpPr>
                <p:cNvPr id="16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464985" y="1739215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8"/>
          <p:cNvSpPr>
            <a:spLocks noChangeArrowheads="1"/>
          </p:cNvSpPr>
          <p:nvPr/>
        </p:nvSpPr>
        <p:spPr bwMode="auto">
          <a:xfrm>
            <a:off x="464985" y="279548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94169" y="1308847"/>
            <a:ext cx="2209582" cy="392415"/>
            <a:chOff x="504108" y="1349384"/>
            <a:chExt cx="2209582" cy="392415"/>
          </a:xfrm>
        </p:grpSpPr>
        <p:sp>
          <p:nvSpPr>
            <p:cNvPr id="34" name="文本框 33"/>
            <p:cNvSpPr txBox="1"/>
            <p:nvPr/>
          </p:nvSpPr>
          <p:spPr>
            <a:xfrm>
              <a:off x="504108" y="134938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33782" y="1371971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 bwMode="auto">
          <a:xfrm>
            <a:off x="4504222" y="1638443"/>
            <a:ext cx="296876" cy="2568249"/>
            <a:chOff x="4427984" y="1865613"/>
            <a:chExt cx="295593" cy="2568708"/>
          </a:xfrm>
          <a:effectLst/>
        </p:grpSpPr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1508616" y="1642897"/>
            <a:ext cx="2968625" cy="268287"/>
            <a:chOff x="1431864" y="1885640"/>
            <a:chExt cx="2969063" cy="269023"/>
          </a:xfrm>
          <a:effectLst/>
        </p:grpSpPr>
        <p:sp>
          <p:nvSpPr>
            <p:cNvPr id="50" name="矩形 49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1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1884853" y="2042947"/>
            <a:ext cx="2592388" cy="269875"/>
            <a:chOff x="1807558" y="2286131"/>
            <a:chExt cx="2593369" cy="269023"/>
          </a:xfrm>
          <a:effectLst/>
        </p:grpSpPr>
        <p:sp>
          <p:nvSpPr>
            <p:cNvPr id="53" name="矩形 52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4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2956416" y="2416009"/>
            <a:ext cx="1520825" cy="269875"/>
            <a:chOff x="2879824" y="2659754"/>
            <a:chExt cx="1521102" cy="269023"/>
          </a:xfrm>
          <a:effectLst/>
        </p:grpSpPr>
        <p:sp>
          <p:nvSpPr>
            <p:cNvPr id="56" name="矩形 55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57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2083291" y="2800184"/>
            <a:ext cx="2393950" cy="268288"/>
            <a:chOff x="2006846" y="3043125"/>
            <a:chExt cx="2394079" cy="269023"/>
          </a:xfrm>
          <a:effectLst/>
        </p:grpSpPr>
        <p:sp>
          <p:nvSpPr>
            <p:cNvPr id="59" name="矩形 58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0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 bwMode="auto">
          <a:xfrm>
            <a:off x="1313353" y="3182772"/>
            <a:ext cx="3163888" cy="269875"/>
            <a:chOff x="1237344" y="3426494"/>
            <a:chExt cx="3163583" cy="269023"/>
          </a:xfrm>
          <a:effectLst/>
        </p:grpSpPr>
        <p:sp>
          <p:nvSpPr>
            <p:cNvPr id="62" name="矩形 61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3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3240578" y="3566947"/>
            <a:ext cx="1236663" cy="268287"/>
            <a:chOff x="3164281" y="3809865"/>
            <a:chExt cx="1236645" cy="269023"/>
          </a:xfrm>
          <a:effectLst/>
        </p:grpSpPr>
        <p:sp>
          <p:nvSpPr>
            <p:cNvPr id="65" name="矩形 64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6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2459528" y="3949534"/>
            <a:ext cx="2017713" cy="269875"/>
            <a:chOff x="2382284" y="4193232"/>
            <a:chExt cx="2018642" cy="269023"/>
          </a:xfrm>
          <a:effectLst/>
        </p:grpSpPr>
        <p:sp>
          <p:nvSpPr>
            <p:cNvPr id="68" name="矩形 67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96364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8F6C44"/>
                </a:solidFill>
              </a:endParaRPr>
            </a:p>
          </p:txBody>
        </p:sp>
        <p:sp>
          <p:nvSpPr>
            <p:cNvPr id="69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4823316" y="3949534"/>
            <a:ext cx="2874962" cy="269875"/>
            <a:chOff x="4746039" y="4193232"/>
            <a:chExt cx="2876195" cy="269023"/>
          </a:xfrm>
          <a:effectLst/>
        </p:grpSpPr>
        <p:sp>
          <p:nvSpPr>
            <p:cNvPr id="71" name="矩形 70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2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4823316" y="3566947"/>
            <a:ext cx="1235075" cy="268287"/>
            <a:chOff x="4746040" y="3809865"/>
            <a:chExt cx="1235262" cy="269023"/>
          </a:xfrm>
          <a:effectLst/>
        </p:grpSpPr>
        <p:sp>
          <p:nvSpPr>
            <p:cNvPr id="74" name="矩形 73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5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823316" y="3182772"/>
            <a:ext cx="3162300" cy="269875"/>
            <a:chOff x="4746040" y="3426494"/>
            <a:chExt cx="3163582" cy="269023"/>
          </a:xfrm>
          <a:effectLst/>
        </p:grpSpPr>
        <p:sp>
          <p:nvSpPr>
            <p:cNvPr id="77" name="矩形 76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8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823316" y="2800184"/>
            <a:ext cx="2028825" cy="268288"/>
            <a:chOff x="4746041" y="3043125"/>
            <a:chExt cx="2029268" cy="269023"/>
          </a:xfrm>
          <a:effectLst/>
        </p:grpSpPr>
        <p:sp>
          <p:nvSpPr>
            <p:cNvPr id="80" name="矩形 79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4823316" y="2416009"/>
            <a:ext cx="993775" cy="269875"/>
            <a:chOff x="4746041" y="2659754"/>
            <a:chExt cx="994649" cy="269023"/>
          </a:xfrm>
          <a:effectLst/>
        </p:grpSpPr>
        <p:sp>
          <p:nvSpPr>
            <p:cNvPr id="84" name="矩形 8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6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4823316" y="2042947"/>
            <a:ext cx="1836737" cy="269875"/>
            <a:chOff x="4746041" y="2286131"/>
            <a:chExt cx="1836744" cy="269023"/>
          </a:xfrm>
          <a:effectLst/>
        </p:grpSpPr>
        <p:sp>
          <p:nvSpPr>
            <p:cNvPr id="88" name="矩形 87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 bwMode="auto">
          <a:xfrm>
            <a:off x="4823316" y="1642897"/>
            <a:ext cx="1385887" cy="268287"/>
            <a:chOff x="4746040" y="1885640"/>
            <a:chExt cx="1387146" cy="269023"/>
          </a:xfrm>
          <a:effectLst/>
        </p:grpSpPr>
        <p:sp>
          <p:nvSpPr>
            <p:cNvPr id="91" name="矩形 90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rgbClr val="55365F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2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 bwMode="auto">
          <a:xfrm>
            <a:off x="1232391" y="1158983"/>
            <a:ext cx="3244850" cy="311656"/>
            <a:chOff x="1156290" y="1361026"/>
            <a:chExt cx="3244730" cy="312531"/>
          </a:xfrm>
          <a:effectLst/>
        </p:grpSpPr>
        <p:cxnSp>
          <p:nvCxnSpPr>
            <p:cNvPr id="94" name="直接连接符 93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 bwMode="auto">
          <a:xfrm>
            <a:off x="4832841" y="1158983"/>
            <a:ext cx="3275966" cy="311656"/>
            <a:chOff x="4756574" y="1361026"/>
            <a:chExt cx="3274938" cy="312531"/>
          </a:xfrm>
          <a:effectLst/>
        </p:grpSpPr>
        <p:cxnSp>
          <p:nvCxnSpPr>
            <p:cNvPr id="114" name="直接连接符 113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 bwMode="auto">
          <a:xfrm>
            <a:off x="2266121" y="2551920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35239" y="1146146"/>
            <a:ext cx="1557910" cy="1056299"/>
            <a:chOff x="2001233" y="1126431"/>
            <a:chExt cx="1557910" cy="1056299"/>
          </a:xfrm>
        </p:grpSpPr>
        <p:sp>
          <p:nvSpPr>
            <p:cNvPr id="11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12308" y="1126431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65340" y="1943406"/>
            <a:ext cx="1420213" cy="1603839"/>
            <a:chOff x="3331334" y="1923691"/>
            <a:chExt cx="1420213" cy="1603839"/>
          </a:xfrm>
        </p:grpSpPr>
        <p:sp>
          <p:nvSpPr>
            <p:cNvPr id="14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84833" y="2526798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37906" y="1965453"/>
            <a:ext cx="1434327" cy="1559746"/>
            <a:chOff x="803900" y="1945738"/>
            <a:chExt cx="1434327" cy="1559746"/>
          </a:xfrm>
        </p:grpSpPr>
        <p:sp>
          <p:nvSpPr>
            <p:cNvPr id="17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250541" y="3281089"/>
            <a:ext cx="1596491" cy="1056299"/>
            <a:chOff x="1986536" y="3268491"/>
            <a:chExt cx="1596491" cy="1056299"/>
          </a:xfrm>
        </p:grpSpPr>
        <p:sp>
          <p:nvSpPr>
            <p:cNvPr id="20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26955" y="1504209"/>
            <a:ext cx="2257829" cy="911019"/>
            <a:chOff x="5440389" y="1411124"/>
            <a:chExt cx="2257829" cy="911019"/>
          </a:xfrm>
        </p:grpSpPr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35576" y="2536927"/>
            <a:ext cx="2381892" cy="1112705"/>
            <a:chOff x="5449010" y="2469969"/>
            <a:chExt cx="2381892" cy="1112705"/>
          </a:xfrm>
        </p:grpSpPr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75861" y="1037118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8"/>
          <p:cNvSpPr>
            <a:spLocks noChangeArrowheads="1"/>
          </p:cNvSpPr>
          <p:nvPr/>
        </p:nvSpPr>
        <p:spPr bwMode="auto">
          <a:xfrm>
            <a:off x="673126" y="1567482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4068" y="2438036"/>
            <a:ext cx="7412185" cy="1889753"/>
            <a:chOff x="228108" y="2234588"/>
            <a:chExt cx="8420726" cy="2239963"/>
          </a:xfrm>
        </p:grpSpPr>
        <p:grpSp>
          <p:nvGrpSpPr>
            <p:cNvPr id="23" name="组合 22"/>
            <p:cNvGrpSpPr/>
            <p:nvPr/>
          </p:nvGrpSpPr>
          <p:grpSpPr bwMode="auto">
            <a:xfrm>
              <a:off x="3383115" y="2340158"/>
              <a:ext cx="4910138" cy="1801808"/>
              <a:chOff x="3826818" y="1169595"/>
              <a:chExt cx="4910138" cy="1801566"/>
            </a:xfrm>
          </p:grpSpPr>
          <p:sp>
            <p:nvSpPr>
              <p:cNvPr id="47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50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42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45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6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40" name="空心弧 39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空心弧 40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55365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7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38" name="椭圆 37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 bwMode="auto">
            <a:xfrm>
              <a:off x="7630455" y="2889648"/>
              <a:ext cx="1018379" cy="620184"/>
              <a:chOff x="7765552" y="2237242"/>
              <a:chExt cx="1018160" cy="620394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矩形 33"/>
              <p:cNvSpPr>
                <a:spLocks noChangeArrowheads="1"/>
              </p:cNvSpPr>
              <p:nvPr/>
            </p:nvSpPr>
            <p:spPr bwMode="auto">
              <a:xfrm rot="566606">
                <a:off x="7765552" y="2237242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28" name="椭圆 27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437534" y="1056541"/>
            <a:ext cx="8388626" cy="3422712"/>
            <a:chOff x="-139147" y="1233341"/>
            <a:chExt cx="8388626" cy="3422712"/>
          </a:xfrm>
        </p:grpSpPr>
        <p:grpSp>
          <p:nvGrpSpPr>
            <p:cNvPr id="21" name="组合 20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8" name="图示 27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cxnSp>
            <p:nvCxnSpPr>
              <p:cNvPr id="29" name="肘形连接符 28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96364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肘形连接符 32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96364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肘形连接符 33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rgbClr val="5536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5674777" y="1233341"/>
              <a:ext cx="1359055" cy="755030"/>
              <a:chOff x="1037407" y="990026"/>
              <a:chExt cx="1359055" cy="7550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矩形 2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85432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469908" y="3634752"/>
            <a:ext cx="1295896" cy="794903"/>
            <a:chOff x="1853685" y="3431551"/>
            <a:chExt cx="1295896" cy="794903"/>
          </a:xfrm>
        </p:grpSpPr>
        <p:sp>
          <p:nvSpPr>
            <p:cNvPr id="10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1" name="TextBox 282"/>
            <p:cNvSpPr txBox="1"/>
            <p:nvPr/>
          </p:nvSpPr>
          <p:spPr bwMode="auto">
            <a:xfrm>
              <a:off x="2299372" y="3431551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29890" y="2879821"/>
            <a:ext cx="1294551" cy="1549834"/>
            <a:chOff x="3013667" y="2676620"/>
            <a:chExt cx="1294551" cy="1549834"/>
          </a:xfrm>
        </p:grpSpPr>
        <p:sp>
          <p:nvSpPr>
            <p:cNvPr id="14" name="TextBox 289"/>
            <p:cNvSpPr txBox="1"/>
            <p:nvPr/>
          </p:nvSpPr>
          <p:spPr bwMode="auto">
            <a:xfrm>
              <a:off x="3409353" y="2676620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700" b="1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16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89873" y="2056260"/>
            <a:ext cx="1294551" cy="2373395"/>
            <a:chOff x="4173650" y="1853059"/>
            <a:chExt cx="1294551" cy="2373395"/>
          </a:xfrm>
        </p:grpSpPr>
        <p:sp>
          <p:nvSpPr>
            <p:cNvPr id="18" name="TextBox 290"/>
            <p:cNvSpPr txBox="1"/>
            <p:nvPr/>
          </p:nvSpPr>
          <p:spPr bwMode="auto">
            <a:xfrm>
              <a:off x="4611344" y="185305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0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10411" y="987784"/>
            <a:ext cx="1294551" cy="3433797"/>
            <a:chOff x="5394188" y="784583"/>
            <a:chExt cx="1294551" cy="3433797"/>
          </a:xfrm>
        </p:grpSpPr>
        <p:sp>
          <p:nvSpPr>
            <p:cNvPr id="22" name="TextBox 291"/>
            <p:cNvSpPr txBox="1"/>
            <p:nvPr/>
          </p:nvSpPr>
          <p:spPr bwMode="auto">
            <a:xfrm>
              <a:off x="5723270" y="784583"/>
              <a:ext cx="704039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700" b="1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230950" y="2359040"/>
            <a:ext cx="1295896" cy="2062541"/>
            <a:chOff x="6614727" y="2155839"/>
            <a:chExt cx="1295896" cy="2062541"/>
          </a:xfrm>
        </p:grpSpPr>
        <p:sp>
          <p:nvSpPr>
            <p:cNvPr id="26" name="TextBox 292"/>
            <p:cNvSpPr txBox="1"/>
            <p:nvPr/>
          </p:nvSpPr>
          <p:spPr bwMode="auto">
            <a:xfrm>
              <a:off x="7044347" y="215583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700" b="1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8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90442" y="1413389"/>
            <a:ext cx="2706182" cy="1709484"/>
            <a:chOff x="690442" y="1413389"/>
            <a:chExt cx="2706182" cy="1709484"/>
          </a:xfrm>
        </p:grpSpPr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700385" y="1826403"/>
              <a:ext cx="254715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09005" y="1413389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91"/>
            <p:cNvSpPr>
              <a:spLocks noChangeArrowheads="1"/>
            </p:cNvSpPr>
            <p:nvPr/>
          </p:nvSpPr>
          <p:spPr bwMode="auto">
            <a:xfrm>
              <a:off x="690442" y="2338043"/>
              <a:ext cx="270618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36372" y="1453032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1941751" y="938376"/>
          <a:ext cx="5559755" cy="3728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875714" y="-653012"/>
            <a:ext cx="10895428" cy="3522210"/>
            <a:chOff x="-875714" y="2267657"/>
            <a:chExt cx="10895428" cy="3522210"/>
          </a:xfrm>
        </p:grpSpPr>
        <p:sp>
          <p:nvSpPr>
            <p:cNvPr id="20" name="等腰三角形 19"/>
            <p:cNvSpPr/>
            <p:nvPr/>
          </p:nvSpPr>
          <p:spPr>
            <a:xfrm>
              <a:off x="-875714" y="3842399"/>
              <a:ext cx="10895428" cy="1308135"/>
            </a:xfrm>
            <a:prstGeom prst="triangle">
              <a:avLst/>
            </a:prstGeom>
            <a:solidFill>
              <a:srgbClr val="F3E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4315" y="2267657"/>
              <a:ext cx="8989432" cy="3522210"/>
              <a:chOff x="34315" y="2267657"/>
              <a:chExt cx="8989432" cy="3522210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16716" y="3208744"/>
                <a:ext cx="436664" cy="258112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183" y="2717529"/>
                <a:ext cx="1195564" cy="2314490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2444" y="3501400"/>
                <a:ext cx="1311609" cy="139843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4181" y="3829033"/>
                <a:ext cx="777462" cy="817676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677638" y="4915894"/>
                <a:ext cx="295374" cy="185663"/>
              </a:xfrm>
              <a:prstGeom prst="rect">
                <a:avLst/>
              </a:prstGeom>
            </p:spPr>
          </p:pic>
          <p:pic>
            <p:nvPicPr>
              <p:cNvPr id="52" name="图片 5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9173" y="4445836"/>
                <a:ext cx="379682" cy="238657"/>
              </a:xfrm>
              <a:prstGeom prst="rect">
                <a:avLst/>
              </a:prstGeom>
            </p:spPr>
          </p:pic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714" y="4149257"/>
                <a:ext cx="485038" cy="651209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3855932" y="3669753"/>
                <a:ext cx="792002" cy="542467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639" y="3936667"/>
                <a:ext cx="1032699" cy="602408"/>
              </a:xfrm>
              <a:prstGeom prst="rect">
                <a:avLst/>
              </a:prstGeom>
            </p:spPr>
          </p:pic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9904" y="3679110"/>
                <a:ext cx="626434" cy="561101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6106995" y="3980790"/>
                <a:ext cx="715535" cy="657361"/>
              </a:xfrm>
              <a:prstGeom prst="rect">
                <a:avLst/>
              </a:prstGeom>
            </p:spPr>
          </p:pic>
          <p:pic>
            <p:nvPicPr>
              <p:cNvPr id="58" name="图片 57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6174385" y="4500158"/>
                <a:ext cx="325888" cy="164439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5831" y="2267657"/>
                <a:ext cx="306961" cy="1019341"/>
              </a:xfrm>
              <a:prstGeom prst="rect">
                <a:avLst/>
              </a:prstGeom>
            </p:spPr>
          </p:pic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4273" y="4789117"/>
                <a:ext cx="135526" cy="22587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5206" y="3965374"/>
                <a:ext cx="932175" cy="509488"/>
              </a:xfrm>
              <a:prstGeom prst="rect">
                <a:avLst/>
              </a:prstGeom>
            </p:spPr>
          </p:pic>
          <p:pic>
            <p:nvPicPr>
              <p:cNvPr id="66" name="图片 6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3649" y="4594136"/>
                <a:ext cx="135526" cy="22587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flipH="1">
                <a:off x="622834" y="3355144"/>
                <a:ext cx="1048384" cy="1690943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flipH="1">
                <a:off x="34315" y="4105064"/>
                <a:ext cx="1045469" cy="1045469"/>
              </a:xfrm>
              <a:prstGeom prst="rect">
                <a:avLst/>
              </a:prstGeom>
            </p:spPr>
          </p:pic>
        </p:grpSp>
      </p:grpSp>
      <p:sp>
        <p:nvSpPr>
          <p:cNvPr id="31" name="文本框 30"/>
          <p:cNvSpPr txBox="1"/>
          <p:nvPr/>
        </p:nvSpPr>
        <p:spPr>
          <a:xfrm>
            <a:off x="3407241" y="1996239"/>
            <a:ext cx="232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algn="dist" defTabSz="685800"/>
            <a:r>
              <a:rPr lang="zh-CN" altLang="en-US" sz="3900" dirty="0" smtClean="0">
                <a:solidFill>
                  <a:srgbClr val="963644"/>
                </a:solidFill>
              </a:rPr>
              <a:t>设计理念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32" name="文本框 4"/>
          <p:cNvSpPr txBox="1">
            <a:spLocks noChangeArrowheads="1"/>
          </p:cNvSpPr>
          <p:nvPr/>
        </p:nvSpPr>
        <p:spPr bwMode="auto">
          <a:xfrm>
            <a:off x="1851521" y="2772271"/>
            <a:ext cx="559282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适用于建筑、房地产、城市规划及</a:t>
            </a: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相关类别演示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，扁平卡通风格，主要色调以砖红色和和紫色为主，封面用了楼房</a:t>
            </a:r>
            <a:r>
              <a:rPr lang="en-US" altLang="zh-CN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建筑器材来表达</a:t>
            </a:r>
            <a:r>
              <a:rPr lang="en-US" altLang="zh-CN" sz="1100" kern="1100" spc="11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主题，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内页延续封面，使整个</a:t>
            </a:r>
            <a:r>
              <a:rPr lang="en-US" altLang="zh-CN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kern="1100" spc="110" dirty="0" smtClean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1100" spc="110" dirty="0">
              <a:solidFill>
                <a:srgbClr val="55365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53955" y="3509831"/>
            <a:ext cx="5590392" cy="66941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1100" kern="1100" spc="110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1100" kern="1100" spc="110" dirty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2448870" y="1677612"/>
            <a:ext cx="389714" cy="24162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V="1">
            <a:off x="6186907" y="1509769"/>
            <a:ext cx="586890" cy="36387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 flipV="1">
            <a:off x="6997248" y="1783803"/>
            <a:ext cx="366895" cy="22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4"/>
          <p:cNvSpPr>
            <a:spLocks noChangeAspect="1" noChangeArrowheads="1" noTextEdit="1"/>
          </p:cNvSpPr>
          <p:nvPr/>
        </p:nvSpPr>
        <p:spPr bwMode="auto">
          <a:xfrm>
            <a:off x="4149035" y="1385377"/>
            <a:ext cx="4659313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7716155" y="1463279"/>
            <a:ext cx="972924" cy="2302265"/>
          </a:xfrm>
          <a:custGeom>
            <a:avLst/>
            <a:gdLst>
              <a:gd name="T0" fmla="*/ 750 w 761"/>
              <a:gd name="T1" fmla="*/ 778 h 1803"/>
              <a:gd name="T2" fmla="*/ 709 w 761"/>
              <a:gd name="T3" fmla="*/ 658 h 1803"/>
              <a:gd name="T4" fmla="*/ 612 w 761"/>
              <a:gd name="T5" fmla="*/ 591 h 1803"/>
              <a:gd name="T6" fmla="*/ 514 w 761"/>
              <a:gd name="T7" fmla="*/ 576 h 1803"/>
              <a:gd name="T8" fmla="*/ 464 w 761"/>
              <a:gd name="T9" fmla="*/ 576 h 1803"/>
              <a:gd name="T10" fmla="*/ 413 w 761"/>
              <a:gd name="T11" fmla="*/ 560 h 1803"/>
              <a:gd name="T12" fmla="*/ 450 w 761"/>
              <a:gd name="T13" fmla="*/ 537 h 1803"/>
              <a:gd name="T14" fmla="*/ 655 w 761"/>
              <a:gd name="T15" fmla="*/ 273 h 1803"/>
              <a:gd name="T16" fmla="*/ 382 w 761"/>
              <a:gd name="T17" fmla="*/ 0 h 1803"/>
              <a:gd name="T18" fmla="*/ 110 w 761"/>
              <a:gd name="T19" fmla="*/ 273 h 1803"/>
              <a:gd name="T20" fmla="*/ 299 w 761"/>
              <a:gd name="T21" fmla="*/ 533 h 1803"/>
              <a:gd name="T22" fmla="*/ 342 w 761"/>
              <a:gd name="T23" fmla="*/ 560 h 1803"/>
              <a:gd name="T24" fmla="*/ 292 w 761"/>
              <a:gd name="T25" fmla="*/ 576 h 1803"/>
              <a:gd name="T26" fmla="*/ 241 w 761"/>
              <a:gd name="T27" fmla="*/ 576 h 1803"/>
              <a:gd name="T28" fmla="*/ 143 w 761"/>
              <a:gd name="T29" fmla="*/ 591 h 1803"/>
              <a:gd name="T30" fmla="*/ 52 w 761"/>
              <a:gd name="T31" fmla="*/ 651 h 1803"/>
              <a:gd name="T32" fmla="*/ 10 w 761"/>
              <a:gd name="T33" fmla="*/ 774 h 1803"/>
              <a:gd name="T34" fmla="*/ 0 w 761"/>
              <a:gd name="T35" fmla="*/ 1214 h 1803"/>
              <a:gd name="T36" fmla="*/ 68 w 761"/>
              <a:gd name="T37" fmla="*/ 1282 h 1803"/>
              <a:gd name="T38" fmla="*/ 136 w 761"/>
              <a:gd name="T39" fmla="*/ 1214 h 1803"/>
              <a:gd name="T40" fmla="*/ 136 w 761"/>
              <a:gd name="T41" fmla="*/ 847 h 1803"/>
              <a:gd name="T42" fmla="*/ 165 w 761"/>
              <a:gd name="T43" fmla="*/ 779 h 1803"/>
              <a:gd name="T44" fmla="*/ 173 w 761"/>
              <a:gd name="T45" fmla="*/ 808 h 1803"/>
              <a:gd name="T46" fmla="*/ 173 w 761"/>
              <a:gd name="T47" fmla="*/ 1735 h 1803"/>
              <a:gd name="T48" fmla="*/ 241 w 761"/>
              <a:gd name="T49" fmla="*/ 1803 h 1803"/>
              <a:gd name="T50" fmla="*/ 310 w 761"/>
              <a:gd name="T51" fmla="*/ 1735 h 1803"/>
              <a:gd name="T52" fmla="*/ 310 w 761"/>
              <a:gd name="T53" fmla="*/ 1326 h 1803"/>
              <a:gd name="T54" fmla="*/ 378 w 761"/>
              <a:gd name="T55" fmla="*/ 1258 h 1803"/>
              <a:gd name="T56" fmla="*/ 446 w 761"/>
              <a:gd name="T57" fmla="*/ 1326 h 1803"/>
              <a:gd name="T58" fmla="*/ 446 w 761"/>
              <a:gd name="T59" fmla="*/ 1735 h 1803"/>
              <a:gd name="T60" fmla="*/ 514 w 761"/>
              <a:gd name="T61" fmla="*/ 1803 h 1803"/>
              <a:gd name="T62" fmla="*/ 582 w 761"/>
              <a:gd name="T63" fmla="*/ 1735 h 1803"/>
              <a:gd name="T64" fmla="*/ 582 w 761"/>
              <a:gd name="T65" fmla="*/ 1258 h 1803"/>
              <a:gd name="T66" fmla="*/ 582 w 761"/>
              <a:gd name="T67" fmla="*/ 808 h 1803"/>
              <a:gd name="T68" fmla="*/ 593 w 761"/>
              <a:gd name="T69" fmla="*/ 777 h 1803"/>
              <a:gd name="T70" fmla="*/ 625 w 761"/>
              <a:gd name="T71" fmla="*/ 851 h 1803"/>
              <a:gd name="T72" fmla="*/ 625 w 761"/>
              <a:gd name="T73" fmla="*/ 1219 h 1803"/>
              <a:gd name="T74" fmla="*/ 693 w 761"/>
              <a:gd name="T75" fmla="*/ 1287 h 1803"/>
              <a:gd name="T76" fmla="*/ 761 w 761"/>
              <a:gd name="T77" fmla="*/ 1219 h 1803"/>
              <a:gd name="T78" fmla="*/ 750 w 761"/>
              <a:gd name="T79" fmla="*/ 778 h 1803"/>
              <a:gd name="T80" fmla="*/ 175 w 761"/>
              <a:gd name="T81" fmla="*/ 273 h 1803"/>
              <a:gd name="T82" fmla="*/ 382 w 761"/>
              <a:gd name="T83" fmla="*/ 66 h 1803"/>
              <a:gd name="T84" fmla="*/ 590 w 761"/>
              <a:gd name="T85" fmla="*/ 273 h 1803"/>
              <a:gd name="T86" fmla="*/ 382 w 761"/>
              <a:gd name="T87" fmla="*/ 480 h 1803"/>
              <a:gd name="T88" fmla="*/ 175 w 761"/>
              <a:gd name="T89" fmla="*/ 273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1" h="1803">
                <a:moveTo>
                  <a:pt x="750" y="778"/>
                </a:moveTo>
                <a:cubicBezTo>
                  <a:pt x="747" y="740"/>
                  <a:pt x="731" y="689"/>
                  <a:pt x="709" y="658"/>
                </a:cubicBezTo>
                <a:cubicBezTo>
                  <a:pt x="674" y="611"/>
                  <a:pt x="622" y="596"/>
                  <a:pt x="612" y="591"/>
                </a:cubicBezTo>
                <a:cubicBezTo>
                  <a:pt x="596" y="583"/>
                  <a:pt x="552" y="576"/>
                  <a:pt x="514" y="576"/>
                </a:cubicBezTo>
                <a:cubicBezTo>
                  <a:pt x="514" y="576"/>
                  <a:pt x="492" y="576"/>
                  <a:pt x="464" y="576"/>
                </a:cubicBezTo>
                <a:cubicBezTo>
                  <a:pt x="436" y="576"/>
                  <a:pt x="413" y="569"/>
                  <a:pt x="413" y="560"/>
                </a:cubicBezTo>
                <a:cubicBezTo>
                  <a:pt x="413" y="556"/>
                  <a:pt x="429" y="549"/>
                  <a:pt x="450" y="537"/>
                </a:cubicBezTo>
                <a:cubicBezTo>
                  <a:pt x="568" y="507"/>
                  <a:pt x="655" y="400"/>
                  <a:pt x="655" y="273"/>
                </a:cubicBezTo>
                <a:cubicBezTo>
                  <a:pt x="655" y="122"/>
                  <a:pt x="533" y="0"/>
                  <a:pt x="382" y="0"/>
                </a:cubicBezTo>
                <a:cubicBezTo>
                  <a:pt x="232" y="0"/>
                  <a:pt x="110" y="122"/>
                  <a:pt x="110" y="273"/>
                </a:cubicBezTo>
                <a:cubicBezTo>
                  <a:pt x="110" y="395"/>
                  <a:pt x="189" y="497"/>
                  <a:pt x="299" y="533"/>
                </a:cubicBezTo>
                <a:cubicBezTo>
                  <a:pt x="323" y="548"/>
                  <a:pt x="342" y="555"/>
                  <a:pt x="342" y="560"/>
                </a:cubicBezTo>
                <a:cubicBezTo>
                  <a:pt x="342" y="569"/>
                  <a:pt x="320" y="576"/>
                  <a:pt x="292" y="576"/>
                </a:cubicBezTo>
                <a:cubicBezTo>
                  <a:pt x="241" y="576"/>
                  <a:pt x="241" y="576"/>
                  <a:pt x="241" y="576"/>
                </a:cubicBezTo>
                <a:cubicBezTo>
                  <a:pt x="204" y="576"/>
                  <a:pt x="164" y="584"/>
                  <a:pt x="143" y="591"/>
                </a:cubicBezTo>
                <a:cubicBezTo>
                  <a:pt x="134" y="595"/>
                  <a:pt x="80" y="616"/>
                  <a:pt x="52" y="651"/>
                </a:cubicBezTo>
                <a:cubicBezTo>
                  <a:pt x="28" y="680"/>
                  <a:pt x="13" y="736"/>
                  <a:pt x="10" y="774"/>
                </a:cubicBezTo>
                <a:cubicBezTo>
                  <a:pt x="0" y="1214"/>
                  <a:pt x="0" y="1214"/>
                  <a:pt x="0" y="1214"/>
                </a:cubicBezTo>
                <a:cubicBezTo>
                  <a:pt x="0" y="1252"/>
                  <a:pt x="30" y="1282"/>
                  <a:pt x="68" y="1282"/>
                </a:cubicBezTo>
                <a:cubicBezTo>
                  <a:pt x="106" y="1282"/>
                  <a:pt x="136" y="1252"/>
                  <a:pt x="136" y="1214"/>
                </a:cubicBezTo>
                <a:cubicBezTo>
                  <a:pt x="136" y="847"/>
                  <a:pt x="136" y="847"/>
                  <a:pt x="136" y="847"/>
                </a:cubicBezTo>
                <a:cubicBezTo>
                  <a:pt x="136" y="810"/>
                  <a:pt x="128" y="779"/>
                  <a:pt x="165" y="779"/>
                </a:cubicBezTo>
                <a:cubicBezTo>
                  <a:pt x="173" y="779"/>
                  <a:pt x="173" y="794"/>
                  <a:pt x="173" y="808"/>
                </a:cubicBezTo>
                <a:cubicBezTo>
                  <a:pt x="173" y="1735"/>
                  <a:pt x="173" y="1735"/>
                  <a:pt x="173" y="1735"/>
                </a:cubicBezTo>
                <a:cubicBezTo>
                  <a:pt x="173" y="1773"/>
                  <a:pt x="204" y="1803"/>
                  <a:pt x="241" y="1803"/>
                </a:cubicBezTo>
                <a:cubicBezTo>
                  <a:pt x="279" y="1803"/>
                  <a:pt x="310" y="1773"/>
                  <a:pt x="310" y="1735"/>
                </a:cubicBezTo>
                <a:cubicBezTo>
                  <a:pt x="310" y="1326"/>
                  <a:pt x="310" y="1326"/>
                  <a:pt x="310" y="1326"/>
                </a:cubicBezTo>
                <a:cubicBezTo>
                  <a:pt x="310" y="1288"/>
                  <a:pt x="340" y="1258"/>
                  <a:pt x="378" y="1258"/>
                </a:cubicBezTo>
                <a:cubicBezTo>
                  <a:pt x="415" y="1258"/>
                  <a:pt x="446" y="1288"/>
                  <a:pt x="446" y="1326"/>
                </a:cubicBezTo>
                <a:cubicBezTo>
                  <a:pt x="446" y="1735"/>
                  <a:pt x="446" y="1735"/>
                  <a:pt x="446" y="1735"/>
                </a:cubicBezTo>
                <a:cubicBezTo>
                  <a:pt x="446" y="1773"/>
                  <a:pt x="477" y="1803"/>
                  <a:pt x="514" y="1803"/>
                </a:cubicBezTo>
                <a:cubicBezTo>
                  <a:pt x="552" y="1803"/>
                  <a:pt x="582" y="1773"/>
                  <a:pt x="582" y="1735"/>
                </a:cubicBezTo>
                <a:cubicBezTo>
                  <a:pt x="582" y="1258"/>
                  <a:pt x="582" y="1258"/>
                  <a:pt x="582" y="1258"/>
                </a:cubicBezTo>
                <a:cubicBezTo>
                  <a:pt x="582" y="808"/>
                  <a:pt x="582" y="808"/>
                  <a:pt x="582" y="808"/>
                </a:cubicBezTo>
                <a:cubicBezTo>
                  <a:pt x="582" y="792"/>
                  <a:pt x="585" y="777"/>
                  <a:pt x="593" y="777"/>
                </a:cubicBezTo>
                <a:cubicBezTo>
                  <a:pt x="631" y="774"/>
                  <a:pt x="625" y="814"/>
                  <a:pt x="625" y="851"/>
                </a:cubicBezTo>
                <a:cubicBezTo>
                  <a:pt x="625" y="1219"/>
                  <a:pt x="625" y="1219"/>
                  <a:pt x="625" y="1219"/>
                </a:cubicBezTo>
                <a:cubicBezTo>
                  <a:pt x="625" y="1256"/>
                  <a:pt x="655" y="1287"/>
                  <a:pt x="693" y="1287"/>
                </a:cubicBezTo>
                <a:cubicBezTo>
                  <a:pt x="730" y="1287"/>
                  <a:pt x="761" y="1256"/>
                  <a:pt x="761" y="1219"/>
                </a:cubicBezTo>
                <a:lnTo>
                  <a:pt x="750" y="778"/>
                </a:lnTo>
                <a:close/>
                <a:moveTo>
                  <a:pt x="175" y="273"/>
                </a:moveTo>
                <a:cubicBezTo>
                  <a:pt x="175" y="158"/>
                  <a:pt x="268" y="66"/>
                  <a:pt x="382" y="66"/>
                </a:cubicBezTo>
                <a:cubicBezTo>
                  <a:pt x="497" y="66"/>
                  <a:pt x="590" y="158"/>
                  <a:pt x="590" y="273"/>
                </a:cubicBezTo>
                <a:cubicBezTo>
                  <a:pt x="590" y="388"/>
                  <a:pt x="497" y="480"/>
                  <a:pt x="382" y="480"/>
                </a:cubicBezTo>
                <a:cubicBezTo>
                  <a:pt x="268" y="480"/>
                  <a:pt x="175" y="388"/>
                  <a:pt x="175" y="273"/>
                </a:cubicBezTo>
                <a:close/>
              </a:path>
            </a:pathLst>
          </a:custGeom>
          <a:solidFill>
            <a:srgbClr val="55365F"/>
          </a:solidFill>
          <a:ln w="31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695542" y="1463128"/>
            <a:ext cx="1710946" cy="2302126"/>
            <a:chOff x="6289238" y="1284183"/>
            <a:chExt cx="2081092" cy="2800168"/>
          </a:xfrm>
          <a:solidFill>
            <a:srgbClr val="96364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7872898" y="1465221"/>
              <a:ext cx="497432" cy="49743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289238" y="1284183"/>
              <a:ext cx="1182669" cy="2800168"/>
            </a:xfrm>
            <a:custGeom>
              <a:avLst/>
              <a:gdLst>
                <a:gd name="T0" fmla="*/ 750 w 761"/>
                <a:gd name="T1" fmla="*/ 778 h 1803"/>
                <a:gd name="T2" fmla="*/ 709 w 761"/>
                <a:gd name="T3" fmla="*/ 658 h 1803"/>
                <a:gd name="T4" fmla="*/ 612 w 761"/>
                <a:gd name="T5" fmla="*/ 591 h 1803"/>
                <a:gd name="T6" fmla="*/ 514 w 761"/>
                <a:gd name="T7" fmla="*/ 576 h 1803"/>
                <a:gd name="T8" fmla="*/ 464 w 761"/>
                <a:gd name="T9" fmla="*/ 576 h 1803"/>
                <a:gd name="T10" fmla="*/ 413 w 761"/>
                <a:gd name="T11" fmla="*/ 560 h 1803"/>
                <a:gd name="T12" fmla="*/ 450 w 761"/>
                <a:gd name="T13" fmla="*/ 537 h 1803"/>
                <a:gd name="T14" fmla="*/ 655 w 761"/>
                <a:gd name="T15" fmla="*/ 273 h 1803"/>
                <a:gd name="T16" fmla="*/ 382 w 761"/>
                <a:gd name="T17" fmla="*/ 0 h 1803"/>
                <a:gd name="T18" fmla="*/ 110 w 761"/>
                <a:gd name="T19" fmla="*/ 273 h 1803"/>
                <a:gd name="T20" fmla="*/ 299 w 761"/>
                <a:gd name="T21" fmla="*/ 533 h 1803"/>
                <a:gd name="T22" fmla="*/ 342 w 761"/>
                <a:gd name="T23" fmla="*/ 560 h 1803"/>
                <a:gd name="T24" fmla="*/ 292 w 761"/>
                <a:gd name="T25" fmla="*/ 576 h 1803"/>
                <a:gd name="T26" fmla="*/ 241 w 761"/>
                <a:gd name="T27" fmla="*/ 576 h 1803"/>
                <a:gd name="T28" fmla="*/ 143 w 761"/>
                <a:gd name="T29" fmla="*/ 591 h 1803"/>
                <a:gd name="T30" fmla="*/ 52 w 761"/>
                <a:gd name="T31" fmla="*/ 651 h 1803"/>
                <a:gd name="T32" fmla="*/ 10 w 761"/>
                <a:gd name="T33" fmla="*/ 774 h 1803"/>
                <a:gd name="T34" fmla="*/ 0 w 761"/>
                <a:gd name="T35" fmla="*/ 1214 h 1803"/>
                <a:gd name="T36" fmla="*/ 68 w 761"/>
                <a:gd name="T37" fmla="*/ 1282 h 1803"/>
                <a:gd name="T38" fmla="*/ 136 w 761"/>
                <a:gd name="T39" fmla="*/ 1214 h 1803"/>
                <a:gd name="T40" fmla="*/ 136 w 761"/>
                <a:gd name="T41" fmla="*/ 847 h 1803"/>
                <a:gd name="T42" fmla="*/ 165 w 761"/>
                <a:gd name="T43" fmla="*/ 779 h 1803"/>
                <a:gd name="T44" fmla="*/ 173 w 761"/>
                <a:gd name="T45" fmla="*/ 808 h 1803"/>
                <a:gd name="T46" fmla="*/ 173 w 761"/>
                <a:gd name="T47" fmla="*/ 1735 h 1803"/>
                <a:gd name="T48" fmla="*/ 241 w 761"/>
                <a:gd name="T49" fmla="*/ 1803 h 1803"/>
                <a:gd name="T50" fmla="*/ 310 w 761"/>
                <a:gd name="T51" fmla="*/ 1735 h 1803"/>
                <a:gd name="T52" fmla="*/ 310 w 761"/>
                <a:gd name="T53" fmla="*/ 1326 h 1803"/>
                <a:gd name="T54" fmla="*/ 378 w 761"/>
                <a:gd name="T55" fmla="*/ 1258 h 1803"/>
                <a:gd name="T56" fmla="*/ 446 w 761"/>
                <a:gd name="T57" fmla="*/ 1326 h 1803"/>
                <a:gd name="T58" fmla="*/ 446 w 761"/>
                <a:gd name="T59" fmla="*/ 1735 h 1803"/>
                <a:gd name="T60" fmla="*/ 514 w 761"/>
                <a:gd name="T61" fmla="*/ 1803 h 1803"/>
                <a:gd name="T62" fmla="*/ 582 w 761"/>
                <a:gd name="T63" fmla="*/ 1735 h 1803"/>
                <a:gd name="T64" fmla="*/ 582 w 761"/>
                <a:gd name="T65" fmla="*/ 1258 h 1803"/>
                <a:gd name="T66" fmla="*/ 582 w 761"/>
                <a:gd name="T67" fmla="*/ 808 h 1803"/>
                <a:gd name="T68" fmla="*/ 593 w 761"/>
                <a:gd name="T69" fmla="*/ 777 h 1803"/>
                <a:gd name="T70" fmla="*/ 625 w 761"/>
                <a:gd name="T71" fmla="*/ 851 h 1803"/>
                <a:gd name="T72" fmla="*/ 625 w 761"/>
                <a:gd name="T73" fmla="*/ 1219 h 1803"/>
                <a:gd name="T74" fmla="*/ 693 w 761"/>
                <a:gd name="T75" fmla="*/ 1287 h 1803"/>
                <a:gd name="T76" fmla="*/ 761 w 761"/>
                <a:gd name="T77" fmla="*/ 1219 h 1803"/>
                <a:gd name="T78" fmla="*/ 750 w 761"/>
                <a:gd name="T79" fmla="*/ 778 h 1803"/>
                <a:gd name="T80" fmla="*/ 175 w 761"/>
                <a:gd name="T81" fmla="*/ 273 h 1803"/>
                <a:gd name="T82" fmla="*/ 382 w 761"/>
                <a:gd name="T83" fmla="*/ 66 h 1803"/>
                <a:gd name="T84" fmla="*/ 590 w 761"/>
                <a:gd name="T85" fmla="*/ 273 h 1803"/>
                <a:gd name="T86" fmla="*/ 382 w 761"/>
                <a:gd name="T87" fmla="*/ 480 h 1803"/>
                <a:gd name="T88" fmla="*/ 175 w 761"/>
                <a:gd name="T89" fmla="*/ 27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1" h="1803">
                  <a:moveTo>
                    <a:pt x="750" y="778"/>
                  </a:moveTo>
                  <a:cubicBezTo>
                    <a:pt x="747" y="740"/>
                    <a:pt x="731" y="689"/>
                    <a:pt x="709" y="658"/>
                  </a:cubicBezTo>
                  <a:cubicBezTo>
                    <a:pt x="674" y="611"/>
                    <a:pt x="622" y="596"/>
                    <a:pt x="612" y="591"/>
                  </a:cubicBezTo>
                  <a:cubicBezTo>
                    <a:pt x="596" y="583"/>
                    <a:pt x="552" y="576"/>
                    <a:pt x="514" y="576"/>
                  </a:cubicBezTo>
                  <a:cubicBezTo>
                    <a:pt x="514" y="576"/>
                    <a:pt x="492" y="576"/>
                    <a:pt x="464" y="576"/>
                  </a:cubicBezTo>
                  <a:cubicBezTo>
                    <a:pt x="436" y="576"/>
                    <a:pt x="413" y="569"/>
                    <a:pt x="413" y="560"/>
                  </a:cubicBezTo>
                  <a:cubicBezTo>
                    <a:pt x="413" y="556"/>
                    <a:pt x="429" y="549"/>
                    <a:pt x="450" y="537"/>
                  </a:cubicBezTo>
                  <a:cubicBezTo>
                    <a:pt x="568" y="507"/>
                    <a:pt x="655" y="400"/>
                    <a:pt x="655" y="273"/>
                  </a:cubicBezTo>
                  <a:cubicBezTo>
                    <a:pt x="655" y="122"/>
                    <a:pt x="533" y="0"/>
                    <a:pt x="382" y="0"/>
                  </a:cubicBezTo>
                  <a:cubicBezTo>
                    <a:pt x="232" y="0"/>
                    <a:pt x="110" y="122"/>
                    <a:pt x="110" y="273"/>
                  </a:cubicBezTo>
                  <a:cubicBezTo>
                    <a:pt x="110" y="395"/>
                    <a:pt x="189" y="497"/>
                    <a:pt x="299" y="533"/>
                  </a:cubicBezTo>
                  <a:cubicBezTo>
                    <a:pt x="323" y="548"/>
                    <a:pt x="342" y="555"/>
                    <a:pt x="342" y="560"/>
                  </a:cubicBezTo>
                  <a:cubicBezTo>
                    <a:pt x="342" y="569"/>
                    <a:pt x="320" y="576"/>
                    <a:pt x="292" y="576"/>
                  </a:cubicBezTo>
                  <a:cubicBezTo>
                    <a:pt x="241" y="576"/>
                    <a:pt x="241" y="576"/>
                    <a:pt x="241" y="576"/>
                  </a:cubicBezTo>
                  <a:cubicBezTo>
                    <a:pt x="204" y="576"/>
                    <a:pt x="164" y="584"/>
                    <a:pt x="143" y="591"/>
                  </a:cubicBezTo>
                  <a:cubicBezTo>
                    <a:pt x="134" y="595"/>
                    <a:pt x="80" y="616"/>
                    <a:pt x="52" y="651"/>
                  </a:cubicBezTo>
                  <a:cubicBezTo>
                    <a:pt x="28" y="680"/>
                    <a:pt x="13" y="736"/>
                    <a:pt x="10" y="774"/>
                  </a:cubicBezTo>
                  <a:cubicBezTo>
                    <a:pt x="0" y="1214"/>
                    <a:pt x="0" y="1214"/>
                    <a:pt x="0" y="1214"/>
                  </a:cubicBezTo>
                  <a:cubicBezTo>
                    <a:pt x="0" y="1252"/>
                    <a:pt x="30" y="1282"/>
                    <a:pt x="68" y="1282"/>
                  </a:cubicBezTo>
                  <a:cubicBezTo>
                    <a:pt x="106" y="1282"/>
                    <a:pt x="136" y="1252"/>
                    <a:pt x="136" y="1214"/>
                  </a:cubicBezTo>
                  <a:cubicBezTo>
                    <a:pt x="136" y="847"/>
                    <a:pt x="136" y="847"/>
                    <a:pt x="136" y="847"/>
                  </a:cubicBezTo>
                  <a:cubicBezTo>
                    <a:pt x="136" y="810"/>
                    <a:pt x="128" y="779"/>
                    <a:pt x="165" y="779"/>
                  </a:cubicBezTo>
                  <a:cubicBezTo>
                    <a:pt x="173" y="779"/>
                    <a:pt x="173" y="794"/>
                    <a:pt x="173" y="808"/>
                  </a:cubicBezTo>
                  <a:cubicBezTo>
                    <a:pt x="173" y="1735"/>
                    <a:pt x="173" y="1735"/>
                    <a:pt x="173" y="1735"/>
                  </a:cubicBezTo>
                  <a:cubicBezTo>
                    <a:pt x="173" y="1773"/>
                    <a:pt x="204" y="1803"/>
                    <a:pt x="241" y="1803"/>
                  </a:cubicBezTo>
                  <a:cubicBezTo>
                    <a:pt x="279" y="1803"/>
                    <a:pt x="310" y="1773"/>
                    <a:pt x="310" y="1735"/>
                  </a:cubicBezTo>
                  <a:cubicBezTo>
                    <a:pt x="310" y="1326"/>
                    <a:pt x="310" y="1326"/>
                    <a:pt x="310" y="1326"/>
                  </a:cubicBezTo>
                  <a:cubicBezTo>
                    <a:pt x="310" y="1288"/>
                    <a:pt x="340" y="1258"/>
                    <a:pt x="378" y="1258"/>
                  </a:cubicBezTo>
                  <a:cubicBezTo>
                    <a:pt x="415" y="1258"/>
                    <a:pt x="446" y="1288"/>
                    <a:pt x="446" y="1326"/>
                  </a:cubicBezTo>
                  <a:cubicBezTo>
                    <a:pt x="446" y="1735"/>
                    <a:pt x="446" y="1735"/>
                    <a:pt x="446" y="1735"/>
                  </a:cubicBezTo>
                  <a:cubicBezTo>
                    <a:pt x="446" y="1773"/>
                    <a:pt x="477" y="1803"/>
                    <a:pt x="514" y="1803"/>
                  </a:cubicBezTo>
                  <a:cubicBezTo>
                    <a:pt x="552" y="1803"/>
                    <a:pt x="582" y="1773"/>
                    <a:pt x="582" y="1735"/>
                  </a:cubicBezTo>
                  <a:cubicBezTo>
                    <a:pt x="582" y="1258"/>
                    <a:pt x="582" y="1258"/>
                    <a:pt x="582" y="1258"/>
                  </a:cubicBezTo>
                  <a:cubicBezTo>
                    <a:pt x="582" y="808"/>
                    <a:pt x="582" y="808"/>
                    <a:pt x="582" y="808"/>
                  </a:cubicBezTo>
                  <a:cubicBezTo>
                    <a:pt x="582" y="792"/>
                    <a:pt x="585" y="777"/>
                    <a:pt x="593" y="777"/>
                  </a:cubicBezTo>
                  <a:cubicBezTo>
                    <a:pt x="631" y="774"/>
                    <a:pt x="625" y="814"/>
                    <a:pt x="625" y="851"/>
                  </a:cubicBezTo>
                  <a:cubicBezTo>
                    <a:pt x="625" y="1219"/>
                    <a:pt x="625" y="1219"/>
                    <a:pt x="625" y="1219"/>
                  </a:cubicBezTo>
                  <a:cubicBezTo>
                    <a:pt x="625" y="1256"/>
                    <a:pt x="655" y="1287"/>
                    <a:pt x="693" y="1287"/>
                  </a:cubicBezTo>
                  <a:cubicBezTo>
                    <a:pt x="730" y="1287"/>
                    <a:pt x="761" y="1256"/>
                    <a:pt x="761" y="1219"/>
                  </a:cubicBezTo>
                  <a:lnTo>
                    <a:pt x="750" y="778"/>
                  </a:lnTo>
                  <a:close/>
                  <a:moveTo>
                    <a:pt x="175" y="273"/>
                  </a:moveTo>
                  <a:cubicBezTo>
                    <a:pt x="175" y="158"/>
                    <a:pt x="268" y="66"/>
                    <a:pt x="382" y="66"/>
                  </a:cubicBezTo>
                  <a:cubicBezTo>
                    <a:pt x="497" y="66"/>
                    <a:pt x="590" y="158"/>
                    <a:pt x="590" y="273"/>
                  </a:cubicBezTo>
                  <a:cubicBezTo>
                    <a:pt x="590" y="388"/>
                    <a:pt x="497" y="480"/>
                    <a:pt x="382" y="480"/>
                  </a:cubicBezTo>
                  <a:cubicBezTo>
                    <a:pt x="268" y="480"/>
                    <a:pt x="175" y="388"/>
                    <a:pt x="175" y="2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7201196" y="1427998"/>
              <a:ext cx="761375" cy="554958"/>
            </a:xfrm>
            <a:custGeom>
              <a:avLst/>
              <a:gdLst>
                <a:gd name="T0" fmla="*/ 487 w 490"/>
                <a:gd name="T1" fmla="*/ 305 h 358"/>
                <a:gd name="T2" fmla="*/ 0 w 490"/>
                <a:gd name="T3" fmla="*/ 358 h 358"/>
                <a:gd name="T4" fmla="*/ 3 w 490"/>
                <a:gd name="T5" fmla="*/ 0 h 358"/>
                <a:gd name="T6" fmla="*/ 490 w 490"/>
                <a:gd name="T7" fmla="*/ 63 h 358"/>
                <a:gd name="T8" fmla="*/ 487 w 490"/>
                <a:gd name="T9" fmla="*/ 30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58">
                  <a:moveTo>
                    <a:pt x="487" y="305"/>
                  </a:moveTo>
                  <a:cubicBezTo>
                    <a:pt x="368" y="198"/>
                    <a:pt x="180" y="153"/>
                    <a:pt x="0" y="35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80" y="208"/>
                    <a:pt x="368" y="166"/>
                    <a:pt x="490" y="63"/>
                  </a:cubicBezTo>
                  <a:lnTo>
                    <a:pt x="487" y="3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73148" y="1463128"/>
            <a:ext cx="1712336" cy="2302126"/>
            <a:chOff x="5045659" y="1284183"/>
            <a:chExt cx="2082784" cy="2800168"/>
          </a:xfrm>
          <a:solidFill>
            <a:srgbClr val="55365F"/>
          </a:solidFill>
          <a:effectLst/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5045659" y="1284183"/>
              <a:ext cx="1182669" cy="2800168"/>
            </a:xfrm>
            <a:custGeom>
              <a:avLst/>
              <a:gdLst>
                <a:gd name="T0" fmla="*/ 750 w 761"/>
                <a:gd name="T1" fmla="*/ 778 h 1803"/>
                <a:gd name="T2" fmla="*/ 709 w 761"/>
                <a:gd name="T3" fmla="*/ 658 h 1803"/>
                <a:gd name="T4" fmla="*/ 612 w 761"/>
                <a:gd name="T5" fmla="*/ 591 h 1803"/>
                <a:gd name="T6" fmla="*/ 514 w 761"/>
                <a:gd name="T7" fmla="*/ 576 h 1803"/>
                <a:gd name="T8" fmla="*/ 464 w 761"/>
                <a:gd name="T9" fmla="*/ 576 h 1803"/>
                <a:gd name="T10" fmla="*/ 413 w 761"/>
                <a:gd name="T11" fmla="*/ 560 h 1803"/>
                <a:gd name="T12" fmla="*/ 450 w 761"/>
                <a:gd name="T13" fmla="*/ 537 h 1803"/>
                <a:gd name="T14" fmla="*/ 655 w 761"/>
                <a:gd name="T15" fmla="*/ 273 h 1803"/>
                <a:gd name="T16" fmla="*/ 382 w 761"/>
                <a:gd name="T17" fmla="*/ 0 h 1803"/>
                <a:gd name="T18" fmla="*/ 110 w 761"/>
                <a:gd name="T19" fmla="*/ 273 h 1803"/>
                <a:gd name="T20" fmla="*/ 299 w 761"/>
                <a:gd name="T21" fmla="*/ 533 h 1803"/>
                <a:gd name="T22" fmla="*/ 342 w 761"/>
                <a:gd name="T23" fmla="*/ 560 h 1803"/>
                <a:gd name="T24" fmla="*/ 292 w 761"/>
                <a:gd name="T25" fmla="*/ 576 h 1803"/>
                <a:gd name="T26" fmla="*/ 241 w 761"/>
                <a:gd name="T27" fmla="*/ 576 h 1803"/>
                <a:gd name="T28" fmla="*/ 143 w 761"/>
                <a:gd name="T29" fmla="*/ 591 h 1803"/>
                <a:gd name="T30" fmla="*/ 52 w 761"/>
                <a:gd name="T31" fmla="*/ 651 h 1803"/>
                <a:gd name="T32" fmla="*/ 10 w 761"/>
                <a:gd name="T33" fmla="*/ 774 h 1803"/>
                <a:gd name="T34" fmla="*/ 0 w 761"/>
                <a:gd name="T35" fmla="*/ 1214 h 1803"/>
                <a:gd name="T36" fmla="*/ 68 w 761"/>
                <a:gd name="T37" fmla="*/ 1282 h 1803"/>
                <a:gd name="T38" fmla="*/ 136 w 761"/>
                <a:gd name="T39" fmla="*/ 1214 h 1803"/>
                <a:gd name="T40" fmla="*/ 136 w 761"/>
                <a:gd name="T41" fmla="*/ 847 h 1803"/>
                <a:gd name="T42" fmla="*/ 165 w 761"/>
                <a:gd name="T43" fmla="*/ 779 h 1803"/>
                <a:gd name="T44" fmla="*/ 173 w 761"/>
                <a:gd name="T45" fmla="*/ 808 h 1803"/>
                <a:gd name="T46" fmla="*/ 173 w 761"/>
                <a:gd name="T47" fmla="*/ 1735 h 1803"/>
                <a:gd name="T48" fmla="*/ 241 w 761"/>
                <a:gd name="T49" fmla="*/ 1803 h 1803"/>
                <a:gd name="T50" fmla="*/ 310 w 761"/>
                <a:gd name="T51" fmla="*/ 1735 h 1803"/>
                <a:gd name="T52" fmla="*/ 310 w 761"/>
                <a:gd name="T53" fmla="*/ 1326 h 1803"/>
                <a:gd name="T54" fmla="*/ 378 w 761"/>
                <a:gd name="T55" fmla="*/ 1258 h 1803"/>
                <a:gd name="T56" fmla="*/ 446 w 761"/>
                <a:gd name="T57" fmla="*/ 1326 h 1803"/>
                <a:gd name="T58" fmla="*/ 446 w 761"/>
                <a:gd name="T59" fmla="*/ 1735 h 1803"/>
                <a:gd name="T60" fmla="*/ 514 w 761"/>
                <a:gd name="T61" fmla="*/ 1803 h 1803"/>
                <a:gd name="T62" fmla="*/ 582 w 761"/>
                <a:gd name="T63" fmla="*/ 1735 h 1803"/>
                <a:gd name="T64" fmla="*/ 582 w 761"/>
                <a:gd name="T65" fmla="*/ 1258 h 1803"/>
                <a:gd name="T66" fmla="*/ 582 w 761"/>
                <a:gd name="T67" fmla="*/ 808 h 1803"/>
                <a:gd name="T68" fmla="*/ 593 w 761"/>
                <a:gd name="T69" fmla="*/ 777 h 1803"/>
                <a:gd name="T70" fmla="*/ 625 w 761"/>
                <a:gd name="T71" fmla="*/ 851 h 1803"/>
                <a:gd name="T72" fmla="*/ 625 w 761"/>
                <a:gd name="T73" fmla="*/ 1219 h 1803"/>
                <a:gd name="T74" fmla="*/ 693 w 761"/>
                <a:gd name="T75" fmla="*/ 1287 h 1803"/>
                <a:gd name="T76" fmla="*/ 761 w 761"/>
                <a:gd name="T77" fmla="*/ 1219 h 1803"/>
                <a:gd name="T78" fmla="*/ 750 w 761"/>
                <a:gd name="T79" fmla="*/ 778 h 1803"/>
                <a:gd name="T80" fmla="*/ 175 w 761"/>
                <a:gd name="T81" fmla="*/ 273 h 1803"/>
                <a:gd name="T82" fmla="*/ 382 w 761"/>
                <a:gd name="T83" fmla="*/ 66 h 1803"/>
                <a:gd name="T84" fmla="*/ 590 w 761"/>
                <a:gd name="T85" fmla="*/ 273 h 1803"/>
                <a:gd name="T86" fmla="*/ 382 w 761"/>
                <a:gd name="T87" fmla="*/ 480 h 1803"/>
                <a:gd name="T88" fmla="*/ 175 w 761"/>
                <a:gd name="T89" fmla="*/ 273 h 1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1" h="1803">
                  <a:moveTo>
                    <a:pt x="750" y="778"/>
                  </a:moveTo>
                  <a:cubicBezTo>
                    <a:pt x="747" y="740"/>
                    <a:pt x="731" y="689"/>
                    <a:pt x="709" y="658"/>
                  </a:cubicBezTo>
                  <a:cubicBezTo>
                    <a:pt x="674" y="611"/>
                    <a:pt x="622" y="596"/>
                    <a:pt x="612" y="591"/>
                  </a:cubicBezTo>
                  <a:cubicBezTo>
                    <a:pt x="596" y="583"/>
                    <a:pt x="552" y="576"/>
                    <a:pt x="514" y="576"/>
                  </a:cubicBezTo>
                  <a:cubicBezTo>
                    <a:pt x="514" y="576"/>
                    <a:pt x="492" y="576"/>
                    <a:pt x="464" y="576"/>
                  </a:cubicBezTo>
                  <a:cubicBezTo>
                    <a:pt x="436" y="576"/>
                    <a:pt x="413" y="569"/>
                    <a:pt x="413" y="560"/>
                  </a:cubicBezTo>
                  <a:cubicBezTo>
                    <a:pt x="413" y="556"/>
                    <a:pt x="429" y="549"/>
                    <a:pt x="450" y="537"/>
                  </a:cubicBezTo>
                  <a:cubicBezTo>
                    <a:pt x="568" y="507"/>
                    <a:pt x="655" y="400"/>
                    <a:pt x="655" y="273"/>
                  </a:cubicBezTo>
                  <a:cubicBezTo>
                    <a:pt x="655" y="122"/>
                    <a:pt x="533" y="0"/>
                    <a:pt x="382" y="0"/>
                  </a:cubicBezTo>
                  <a:cubicBezTo>
                    <a:pt x="232" y="0"/>
                    <a:pt x="110" y="122"/>
                    <a:pt x="110" y="273"/>
                  </a:cubicBezTo>
                  <a:cubicBezTo>
                    <a:pt x="110" y="395"/>
                    <a:pt x="189" y="497"/>
                    <a:pt x="299" y="533"/>
                  </a:cubicBezTo>
                  <a:cubicBezTo>
                    <a:pt x="323" y="548"/>
                    <a:pt x="342" y="555"/>
                    <a:pt x="342" y="560"/>
                  </a:cubicBezTo>
                  <a:cubicBezTo>
                    <a:pt x="342" y="569"/>
                    <a:pt x="320" y="576"/>
                    <a:pt x="292" y="576"/>
                  </a:cubicBezTo>
                  <a:cubicBezTo>
                    <a:pt x="241" y="576"/>
                    <a:pt x="241" y="576"/>
                    <a:pt x="241" y="576"/>
                  </a:cubicBezTo>
                  <a:cubicBezTo>
                    <a:pt x="204" y="576"/>
                    <a:pt x="164" y="584"/>
                    <a:pt x="143" y="591"/>
                  </a:cubicBezTo>
                  <a:cubicBezTo>
                    <a:pt x="134" y="595"/>
                    <a:pt x="80" y="616"/>
                    <a:pt x="52" y="651"/>
                  </a:cubicBezTo>
                  <a:cubicBezTo>
                    <a:pt x="28" y="680"/>
                    <a:pt x="13" y="736"/>
                    <a:pt x="10" y="774"/>
                  </a:cubicBezTo>
                  <a:cubicBezTo>
                    <a:pt x="0" y="1214"/>
                    <a:pt x="0" y="1214"/>
                    <a:pt x="0" y="1214"/>
                  </a:cubicBezTo>
                  <a:cubicBezTo>
                    <a:pt x="0" y="1252"/>
                    <a:pt x="30" y="1282"/>
                    <a:pt x="68" y="1282"/>
                  </a:cubicBezTo>
                  <a:cubicBezTo>
                    <a:pt x="106" y="1282"/>
                    <a:pt x="136" y="1252"/>
                    <a:pt x="136" y="1214"/>
                  </a:cubicBezTo>
                  <a:cubicBezTo>
                    <a:pt x="136" y="847"/>
                    <a:pt x="136" y="847"/>
                    <a:pt x="136" y="847"/>
                  </a:cubicBezTo>
                  <a:cubicBezTo>
                    <a:pt x="136" y="810"/>
                    <a:pt x="128" y="779"/>
                    <a:pt x="165" y="779"/>
                  </a:cubicBezTo>
                  <a:cubicBezTo>
                    <a:pt x="173" y="779"/>
                    <a:pt x="173" y="794"/>
                    <a:pt x="173" y="808"/>
                  </a:cubicBezTo>
                  <a:cubicBezTo>
                    <a:pt x="173" y="1735"/>
                    <a:pt x="173" y="1735"/>
                    <a:pt x="173" y="1735"/>
                  </a:cubicBezTo>
                  <a:cubicBezTo>
                    <a:pt x="173" y="1773"/>
                    <a:pt x="204" y="1803"/>
                    <a:pt x="241" y="1803"/>
                  </a:cubicBezTo>
                  <a:cubicBezTo>
                    <a:pt x="279" y="1803"/>
                    <a:pt x="310" y="1773"/>
                    <a:pt x="310" y="1735"/>
                  </a:cubicBezTo>
                  <a:cubicBezTo>
                    <a:pt x="310" y="1326"/>
                    <a:pt x="310" y="1326"/>
                    <a:pt x="310" y="1326"/>
                  </a:cubicBezTo>
                  <a:cubicBezTo>
                    <a:pt x="310" y="1288"/>
                    <a:pt x="340" y="1258"/>
                    <a:pt x="378" y="1258"/>
                  </a:cubicBezTo>
                  <a:cubicBezTo>
                    <a:pt x="415" y="1258"/>
                    <a:pt x="446" y="1288"/>
                    <a:pt x="446" y="1326"/>
                  </a:cubicBezTo>
                  <a:cubicBezTo>
                    <a:pt x="446" y="1735"/>
                    <a:pt x="446" y="1735"/>
                    <a:pt x="446" y="1735"/>
                  </a:cubicBezTo>
                  <a:cubicBezTo>
                    <a:pt x="446" y="1773"/>
                    <a:pt x="477" y="1803"/>
                    <a:pt x="514" y="1803"/>
                  </a:cubicBezTo>
                  <a:cubicBezTo>
                    <a:pt x="552" y="1803"/>
                    <a:pt x="582" y="1773"/>
                    <a:pt x="582" y="1735"/>
                  </a:cubicBezTo>
                  <a:cubicBezTo>
                    <a:pt x="582" y="1258"/>
                    <a:pt x="582" y="1258"/>
                    <a:pt x="582" y="1258"/>
                  </a:cubicBezTo>
                  <a:cubicBezTo>
                    <a:pt x="582" y="808"/>
                    <a:pt x="582" y="808"/>
                    <a:pt x="582" y="808"/>
                  </a:cubicBezTo>
                  <a:cubicBezTo>
                    <a:pt x="582" y="792"/>
                    <a:pt x="585" y="777"/>
                    <a:pt x="593" y="777"/>
                  </a:cubicBezTo>
                  <a:cubicBezTo>
                    <a:pt x="631" y="774"/>
                    <a:pt x="625" y="814"/>
                    <a:pt x="625" y="851"/>
                  </a:cubicBezTo>
                  <a:cubicBezTo>
                    <a:pt x="625" y="1219"/>
                    <a:pt x="625" y="1219"/>
                    <a:pt x="625" y="1219"/>
                  </a:cubicBezTo>
                  <a:cubicBezTo>
                    <a:pt x="625" y="1256"/>
                    <a:pt x="655" y="1287"/>
                    <a:pt x="693" y="1287"/>
                  </a:cubicBezTo>
                  <a:cubicBezTo>
                    <a:pt x="730" y="1287"/>
                    <a:pt x="761" y="1256"/>
                    <a:pt x="761" y="1219"/>
                  </a:cubicBezTo>
                  <a:lnTo>
                    <a:pt x="750" y="778"/>
                  </a:lnTo>
                  <a:close/>
                  <a:moveTo>
                    <a:pt x="175" y="273"/>
                  </a:moveTo>
                  <a:cubicBezTo>
                    <a:pt x="175" y="158"/>
                    <a:pt x="268" y="66"/>
                    <a:pt x="382" y="66"/>
                  </a:cubicBezTo>
                  <a:cubicBezTo>
                    <a:pt x="497" y="66"/>
                    <a:pt x="590" y="158"/>
                    <a:pt x="590" y="273"/>
                  </a:cubicBezTo>
                  <a:cubicBezTo>
                    <a:pt x="590" y="388"/>
                    <a:pt x="497" y="480"/>
                    <a:pt x="382" y="480"/>
                  </a:cubicBezTo>
                  <a:cubicBezTo>
                    <a:pt x="268" y="480"/>
                    <a:pt x="175" y="388"/>
                    <a:pt x="175" y="273"/>
                  </a:cubicBezTo>
                  <a:close/>
                </a:path>
              </a:pathLst>
            </a:cu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6631011" y="1465221"/>
              <a:ext cx="497432" cy="497432"/>
            </a:xfrm>
            <a:prstGeom prst="ellipse">
              <a:avLst/>
            </a:prstGeom>
            <a:grp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5957617" y="1427998"/>
              <a:ext cx="761375" cy="554958"/>
            </a:xfrm>
            <a:custGeom>
              <a:avLst/>
              <a:gdLst>
                <a:gd name="T0" fmla="*/ 487 w 490"/>
                <a:gd name="T1" fmla="*/ 305 h 358"/>
                <a:gd name="T2" fmla="*/ 0 w 490"/>
                <a:gd name="T3" fmla="*/ 358 h 358"/>
                <a:gd name="T4" fmla="*/ 3 w 490"/>
                <a:gd name="T5" fmla="*/ 0 h 358"/>
                <a:gd name="T6" fmla="*/ 490 w 490"/>
                <a:gd name="T7" fmla="*/ 63 h 358"/>
                <a:gd name="T8" fmla="*/ 487 w 490"/>
                <a:gd name="T9" fmla="*/ 30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58">
                  <a:moveTo>
                    <a:pt x="487" y="305"/>
                  </a:moveTo>
                  <a:cubicBezTo>
                    <a:pt x="368" y="198"/>
                    <a:pt x="180" y="153"/>
                    <a:pt x="0" y="35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80" y="208"/>
                    <a:pt x="368" y="166"/>
                    <a:pt x="490" y="63"/>
                  </a:cubicBezTo>
                  <a:lnTo>
                    <a:pt x="487" y="305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651514" y="1463279"/>
            <a:ext cx="1711906" cy="2302265"/>
            <a:chOff x="3803772" y="1284183"/>
            <a:chExt cx="2081092" cy="2800168"/>
          </a:xfrm>
          <a:solidFill>
            <a:srgbClr val="963644"/>
          </a:solidFill>
        </p:grpSpPr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4145044" y="1464947"/>
              <a:ext cx="498525" cy="49710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803772" y="1284183"/>
              <a:ext cx="2081092" cy="2800168"/>
              <a:chOff x="3803772" y="1284183"/>
              <a:chExt cx="2081092" cy="2800168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Oval 14"/>
              <p:cNvSpPr>
                <a:spLocks noChangeArrowheads="1"/>
              </p:cNvSpPr>
              <p:nvPr/>
            </p:nvSpPr>
            <p:spPr bwMode="auto">
              <a:xfrm>
                <a:off x="5387432" y="1465221"/>
                <a:ext cx="497432" cy="4974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6"/>
              <p:cNvSpPr>
                <a:spLocks noEditPoints="1"/>
              </p:cNvSpPr>
              <p:nvPr/>
            </p:nvSpPr>
            <p:spPr bwMode="auto">
              <a:xfrm>
                <a:off x="3803772" y="1284183"/>
                <a:ext cx="1182669" cy="2800168"/>
              </a:xfrm>
              <a:custGeom>
                <a:avLst/>
                <a:gdLst>
                  <a:gd name="T0" fmla="*/ 750 w 761"/>
                  <a:gd name="T1" fmla="*/ 778 h 1803"/>
                  <a:gd name="T2" fmla="*/ 709 w 761"/>
                  <a:gd name="T3" fmla="*/ 658 h 1803"/>
                  <a:gd name="T4" fmla="*/ 612 w 761"/>
                  <a:gd name="T5" fmla="*/ 591 h 1803"/>
                  <a:gd name="T6" fmla="*/ 514 w 761"/>
                  <a:gd name="T7" fmla="*/ 576 h 1803"/>
                  <a:gd name="T8" fmla="*/ 464 w 761"/>
                  <a:gd name="T9" fmla="*/ 576 h 1803"/>
                  <a:gd name="T10" fmla="*/ 413 w 761"/>
                  <a:gd name="T11" fmla="*/ 560 h 1803"/>
                  <a:gd name="T12" fmla="*/ 450 w 761"/>
                  <a:gd name="T13" fmla="*/ 537 h 1803"/>
                  <a:gd name="T14" fmla="*/ 655 w 761"/>
                  <a:gd name="T15" fmla="*/ 273 h 1803"/>
                  <a:gd name="T16" fmla="*/ 382 w 761"/>
                  <a:gd name="T17" fmla="*/ 0 h 1803"/>
                  <a:gd name="T18" fmla="*/ 110 w 761"/>
                  <a:gd name="T19" fmla="*/ 273 h 1803"/>
                  <a:gd name="T20" fmla="*/ 299 w 761"/>
                  <a:gd name="T21" fmla="*/ 533 h 1803"/>
                  <a:gd name="T22" fmla="*/ 342 w 761"/>
                  <a:gd name="T23" fmla="*/ 560 h 1803"/>
                  <a:gd name="T24" fmla="*/ 292 w 761"/>
                  <a:gd name="T25" fmla="*/ 576 h 1803"/>
                  <a:gd name="T26" fmla="*/ 241 w 761"/>
                  <a:gd name="T27" fmla="*/ 576 h 1803"/>
                  <a:gd name="T28" fmla="*/ 143 w 761"/>
                  <a:gd name="T29" fmla="*/ 591 h 1803"/>
                  <a:gd name="T30" fmla="*/ 52 w 761"/>
                  <a:gd name="T31" fmla="*/ 651 h 1803"/>
                  <a:gd name="T32" fmla="*/ 10 w 761"/>
                  <a:gd name="T33" fmla="*/ 774 h 1803"/>
                  <a:gd name="T34" fmla="*/ 0 w 761"/>
                  <a:gd name="T35" fmla="*/ 1214 h 1803"/>
                  <a:gd name="T36" fmla="*/ 68 w 761"/>
                  <a:gd name="T37" fmla="*/ 1282 h 1803"/>
                  <a:gd name="T38" fmla="*/ 136 w 761"/>
                  <a:gd name="T39" fmla="*/ 1214 h 1803"/>
                  <a:gd name="T40" fmla="*/ 136 w 761"/>
                  <a:gd name="T41" fmla="*/ 847 h 1803"/>
                  <a:gd name="T42" fmla="*/ 165 w 761"/>
                  <a:gd name="T43" fmla="*/ 779 h 1803"/>
                  <a:gd name="T44" fmla="*/ 173 w 761"/>
                  <a:gd name="T45" fmla="*/ 808 h 1803"/>
                  <a:gd name="T46" fmla="*/ 173 w 761"/>
                  <a:gd name="T47" fmla="*/ 1735 h 1803"/>
                  <a:gd name="T48" fmla="*/ 241 w 761"/>
                  <a:gd name="T49" fmla="*/ 1803 h 1803"/>
                  <a:gd name="T50" fmla="*/ 310 w 761"/>
                  <a:gd name="T51" fmla="*/ 1735 h 1803"/>
                  <a:gd name="T52" fmla="*/ 310 w 761"/>
                  <a:gd name="T53" fmla="*/ 1326 h 1803"/>
                  <a:gd name="T54" fmla="*/ 378 w 761"/>
                  <a:gd name="T55" fmla="*/ 1258 h 1803"/>
                  <a:gd name="T56" fmla="*/ 446 w 761"/>
                  <a:gd name="T57" fmla="*/ 1326 h 1803"/>
                  <a:gd name="T58" fmla="*/ 446 w 761"/>
                  <a:gd name="T59" fmla="*/ 1735 h 1803"/>
                  <a:gd name="T60" fmla="*/ 514 w 761"/>
                  <a:gd name="T61" fmla="*/ 1803 h 1803"/>
                  <a:gd name="T62" fmla="*/ 582 w 761"/>
                  <a:gd name="T63" fmla="*/ 1735 h 1803"/>
                  <a:gd name="T64" fmla="*/ 582 w 761"/>
                  <a:gd name="T65" fmla="*/ 1258 h 1803"/>
                  <a:gd name="T66" fmla="*/ 582 w 761"/>
                  <a:gd name="T67" fmla="*/ 808 h 1803"/>
                  <a:gd name="T68" fmla="*/ 593 w 761"/>
                  <a:gd name="T69" fmla="*/ 777 h 1803"/>
                  <a:gd name="T70" fmla="*/ 625 w 761"/>
                  <a:gd name="T71" fmla="*/ 851 h 1803"/>
                  <a:gd name="T72" fmla="*/ 625 w 761"/>
                  <a:gd name="T73" fmla="*/ 1219 h 1803"/>
                  <a:gd name="T74" fmla="*/ 693 w 761"/>
                  <a:gd name="T75" fmla="*/ 1287 h 1803"/>
                  <a:gd name="T76" fmla="*/ 761 w 761"/>
                  <a:gd name="T77" fmla="*/ 1219 h 1803"/>
                  <a:gd name="T78" fmla="*/ 750 w 761"/>
                  <a:gd name="T79" fmla="*/ 778 h 1803"/>
                  <a:gd name="T80" fmla="*/ 175 w 761"/>
                  <a:gd name="T81" fmla="*/ 273 h 1803"/>
                  <a:gd name="T82" fmla="*/ 382 w 761"/>
                  <a:gd name="T83" fmla="*/ 66 h 1803"/>
                  <a:gd name="T84" fmla="*/ 590 w 761"/>
                  <a:gd name="T85" fmla="*/ 273 h 1803"/>
                  <a:gd name="T86" fmla="*/ 382 w 761"/>
                  <a:gd name="T87" fmla="*/ 480 h 1803"/>
                  <a:gd name="T88" fmla="*/ 175 w 761"/>
                  <a:gd name="T89" fmla="*/ 27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1" h="1803">
                    <a:moveTo>
                      <a:pt x="750" y="778"/>
                    </a:moveTo>
                    <a:cubicBezTo>
                      <a:pt x="747" y="740"/>
                      <a:pt x="731" y="689"/>
                      <a:pt x="709" y="658"/>
                    </a:cubicBezTo>
                    <a:cubicBezTo>
                      <a:pt x="674" y="611"/>
                      <a:pt x="622" y="596"/>
                      <a:pt x="612" y="591"/>
                    </a:cubicBezTo>
                    <a:cubicBezTo>
                      <a:pt x="596" y="583"/>
                      <a:pt x="552" y="576"/>
                      <a:pt x="514" y="576"/>
                    </a:cubicBezTo>
                    <a:cubicBezTo>
                      <a:pt x="514" y="576"/>
                      <a:pt x="492" y="576"/>
                      <a:pt x="464" y="576"/>
                    </a:cubicBezTo>
                    <a:cubicBezTo>
                      <a:pt x="436" y="576"/>
                      <a:pt x="413" y="569"/>
                      <a:pt x="413" y="560"/>
                    </a:cubicBezTo>
                    <a:cubicBezTo>
                      <a:pt x="413" y="556"/>
                      <a:pt x="429" y="549"/>
                      <a:pt x="450" y="537"/>
                    </a:cubicBezTo>
                    <a:cubicBezTo>
                      <a:pt x="568" y="507"/>
                      <a:pt x="655" y="400"/>
                      <a:pt x="655" y="273"/>
                    </a:cubicBezTo>
                    <a:cubicBezTo>
                      <a:pt x="655" y="122"/>
                      <a:pt x="533" y="0"/>
                      <a:pt x="382" y="0"/>
                    </a:cubicBezTo>
                    <a:cubicBezTo>
                      <a:pt x="232" y="0"/>
                      <a:pt x="110" y="122"/>
                      <a:pt x="110" y="273"/>
                    </a:cubicBezTo>
                    <a:cubicBezTo>
                      <a:pt x="110" y="395"/>
                      <a:pt x="189" y="497"/>
                      <a:pt x="299" y="533"/>
                    </a:cubicBezTo>
                    <a:cubicBezTo>
                      <a:pt x="323" y="548"/>
                      <a:pt x="342" y="555"/>
                      <a:pt x="342" y="560"/>
                    </a:cubicBezTo>
                    <a:cubicBezTo>
                      <a:pt x="342" y="569"/>
                      <a:pt x="320" y="576"/>
                      <a:pt x="292" y="576"/>
                    </a:cubicBezTo>
                    <a:cubicBezTo>
                      <a:pt x="241" y="576"/>
                      <a:pt x="241" y="576"/>
                      <a:pt x="241" y="576"/>
                    </a:cubicBezTo>
                    <a:cubicBezTo>
                      <a:pt x="204" y="576"/>
                      <a:pt x="164" y="584"/>
                      <a:pt x="143" y="591"/>
                    </a:cubicBezTo>
                    <a:cubicBezTo>
                      <a:pt x="134" y="595"/>
                      <a:pt x="80" y="616"/>
                      <a:pt x="52" y="651"/>
                    </a:cubicBezTo>
                    <a:cubicBezTo>
                      <a:pt x="28" y="680"/>
                      <a:pt x="13" y="736"/>
                      <a:pt x="10" y="774"/>
                    </a:cubicBezTo>
                    <a:cubicBezTo>
                      <a:pt x="0" y="1214"/>
                      <a:pt x="0" y="1214"/>
                      <a:pt x="0" y="1214"/>
                    </a:cubicBezTo>
                    <a:cubicBezTo>
                      <a:pt x="0" y="1252"/>
                      <a:pt x="30" y="1282"/>
                      <a:pt x="68" y="1282"/>
                    </a:cubicBezTo>
                    <a:cubicBezTo>
                      <a:pt x="106" y="1282"/>
                      <a:pt x="136" y="1252"/>
                      <a:pt x="136" y="1214"/>
                    </a:cubicBezTo>
                    <a:cubicBezTo>
                      <a:pt x="136" y="847"/>
                      <a:pt x="136" y="847"/>
                      <a:pt x="136" y="847"/>
                    </a:cubicBezTo>
                    <a:cubicBezTo>
                      <a:pt x="136" y="810"/>
                      <a:pt x="128" y="779"/>
                      <a:pt x="165" y="779"/>
                    </a:cubicBezTo>
                    <a:cubicBezTo>
                      <a:pt x="173" y="779"/>
                      <a:pt x="173" y="794"/>
                      <a:pt x="173" y="808"/>
                    </a:cubicBezTo>
                    <a:cubicBezTo>
                      <a:pt x="173" y="1735"/>
                      <a:pt x="173" y="1735"/>
                      <a:pt x="173" y="1735"/>
                    </a:cubicBezTo>
                    <a:cubicBezTo>
                      <a:pt x="173" y="1773"/>
                      <a:pt x="204" y="1803"/>
                      <a:pt x="241" y="1803"/>
                    </a:cubicBezTo>
                    <a:cubicBezTo>
                      <a:pt x="279" y="1803"/>
                      <a:pt x="310" y="1773"/>
                      <a:pt x="310" y="1735"/>
                    </a:cubicBezTo>
                    <a:cubicBezTo>
                      <a:pt x="310" y="1326"/>
                      <a:pt x="310" y="1326"/>
                      <a:pt x="310" y="1326"/>
                    </a:cubicBezTo>
                    <a:cubicBezTo>
                      <a:pt x="310" y="1288"/>
                      <a:pt x="340" y="1258"/>
                      <a:pt x="378" y="1258"/>
                    </a:cubicBezTo>
                    <a:cubicBezTo>
                      <a:pt x="415" y="1258"/>
                      <a:pt x="446" y="1288"/>
                      <a:pt x="446" y="1326"/>
                    </a:cubicBezTo>
                    <a:cubicBezTo>
                      <a:pt x="446" y="1735"/>
                      <a:pt x="446" y="1735"/>
                      <a:pt x="446" y="1735"/>
                    </a:cubicBezTo>
                    <a:cubicBezTo>
                      <a:pt x="446" y="1773"/>
                      <a:pt x="477" y="1803"/>
                      <a:pt x="514" y="1803"/>
                    </a:cubicBezTo>
                    <a:cubicBezTo>
                      <a:pt x="552" y="1803"/>
                      <a:pt x="582" y="1773"/>
                      <a:pt x="582" y="1735"/>
                    </a:cubicBezTo>
                    <a:cubicBezTo>
                      <a:pt x="582" y="1258"/>
                      <a:pt x="582" y="1258"/>
                      <a:pt x="582" y="1258"/>
                    </a:cubicBezTo>
                    <a:cubicBezTo>
                      <a:pt x="582" y="808"/>
                      <a:pt x="582" y="808"/>
                      <a:pt x="582" y="808"/>
                    </a:cubicBezTo>
                    <a:cubicBezTo>
                      <a:pt x="582" y="792"/>
                      <a:pt x="585" y="777"/>
                      <a:pt x="593" y="777"/>
                    </a:cubicBezTo>
                    <a:cubicBezTo>
                      <a:pt x="631" y="774"/>
                      <a:pt x="625" y="814"/>
                      <a:pt x="625" y="851"/>
                    </a:cubicBezTo>
                    <a:cubicBezTo>
                      <a:pt x="625" y="1219"/>
                      <a:pt x="625" y="1219"/>
                      <a:pt x="625" y="1219"/>
                    </a:cubicBezTo>
                    <a:cubicBezTo>
                      <a:pt x="625" y="1256"/>
                      <a:pt x="655" y="1287"/>
                      <a:pt x="693" y="1287"/>
                    </a:cubicBezTo>
                    <a:cubicBezTo>
                      <a:pt x="730" y="1287"/>
                      <a:pt x="761" y="1256"/>
                      <a:pt x="761" y="1219"/>
                    </a:cubicBezTo>
                    <a:lnTo>
                      <a:pt x="750" y="778"/>
                    </a:lnTo>
                    <a:close/>
                    <a:moveTo>
                      <a:pt x="175" y="273"/>
                    </a:moveTo>
                    <a:cubicBezTo>
                      <a:pt x="175" y="158"/>
                      <a:pt x="268" y="66"/>
                      <a:pt x="382" y="66"/>
                    </a:cubicBezTo>
                    <a:cubicBezTo>
                      <a:pt x="497" y="66"/>
                      <a:pt x="590" y="158"/>
                      <a:pt x="590" y="273"/>
                    </a:cubicBezTo>
                    <a:cubicBezTo>
                      <a:pt x="590" y="388"/>
                      <a:pt x="497" y="480"/>
                      <a:pt x="382" y="480"/>
                    </a:cubicBezTo>
                    <a:cubicBezTo>
                      <a:pt x="268" y="480"/>
                      <a:pt x="175" y="388"/>
                      <a:pt x="175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7"/>
              <p:cNvSpPr/>
              <p:nvPr/>
            </p:nvSpPr>
            <p:spPr bwMode="auto">
              <a:xfrm>
                <a:off x="3974658" y="1284183"/>
                <a:ext cx="509275" cy="790138"/>
              </a:xfrm>
              <a:custGeom>
                <a:avLst/>
                <a:gdLst>
                  <a:gd name="T0" fmla="*/ 65 w 328"/>
                  <a:gd name="T1" fmla="*/ 273 h 509"/>
                  <a:gd name="T2" fmla="*/ 272 w 328"/>
                  <a:gd name="T3" fmla="*/ 66 h 509"/>
                  <a:gd name="T4" fmla="*/ 327 w 328"/>
                  <a:gd name="T5" fmla="*/ 73 h 509"/>
                  <a:gd name="T6" fmla="*/ 328 w 328"/>
                  <a:gd name="T7" fmla="*/ 6 h 509"/>
                  <a:gd name="T8" fmla="*/ 272 w 328"/>
                  <a:gd name="T9" fmla="*/ 0 h 509"/>
                  <a:gd name="T10" fmla="*/ 0 w 328"/>
                  <a:gd name="T11" fmla="*/ 273 h 509"/>
                  <a:gd name="T12" fmla="*/ 136 w 328"/>
                  <a:gd name="T13" fmla="*/ 509 h 509"/>
                  <a:gd name="T14" fmla="*/ 192 w 328"/>
                  <a:gd name="T15" fmla="*/ 464 h 509"/>
                  <a:gd name="T16" fmla="*/ 65 w 328"/>
                  <a:gd name="T17" fmla="*/ 273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509">
                    <a:moveTo>
                      <a:pt x="65" y="273"/>
                    </a:moveTo>
                    <a:cubicBezTo>
                      <a:pt x="65" y="158"/>
                      <a:pt x="158" y="66"/>
                      <a:pt x="272" y="66"/>
                    </a:cubicBezTo>
                    <a:cubicBezTo>
                      <a:pt x="291" y="66"/>
                      <a:pt x="310" y="68"/>
                      <a:pt x="327" y="73"/>
                    </a:cubicBezTo>
                    <a:cubicBezTo>
                      <a:pt x="328" y="6"/>
                      <a:pt x="328" y="6"/>
                      <a:pt x="328" y="6"/>
                    </a:cubicBezTo>
                    <a:cubicBezTo>
                      <a:pt x="310" y="2"/>
                      <a:pt x="291" y="0"/>
                      <a:pt x="272" y="0"/>
                    </a:cubicBezTo>
                    <a:cubicBezTo>
                      <a:pt x="122" y="0"/>
                      <a:pt x="0" y="122"/>
                      <a:pt x="0" y="273"/>
                    </a:cubicBezTo>
                    <a:cubicBezTo>
                      <a:pt x="0" y="374"/>
                      <a:pt x="54" y="462"/>
                      <a:pt x="136" y="509"/>
                    </a:cubicBezTo>
                    <a:cubicBezTo>
                      <a:pt x="192" y="464"/>
                      <a:pt x="192" y="464"/>
                      <a:pt x="192" y="464"/>
                    </a:cubicBezTo>
                    <a:cubicBezTo>
                      <a:pt x="117" y="433"/>
                      <a:pt x="65" y="359"/>
                      <a:pt x="65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715730" y="1427998"/>
                <a:ext cx="761375" cy="554958"/>
              </a:xfrm>
              <a:custGeom>
                <a:avLst/>
                <a:gdLst>
                  <a:gd name="T0" fmla="*/ 487 w 490"/>
                  <a:gd name="T1" fmla="*/ 305 h 358"/>
                  <a:gd name="T2" fmla="*/ 0 w 490"/>
                  <a:gd name="T3" fmla="*/ 358 h 358"/>
                  <a:gd name="T4" fmla="*/ 3 w 490"/>
                  <a:gd name="T5" fmla="*/ 0 h 358"/>
                  <a:gd name="T6" fmla="*/ 490 w 490"/>
                  <a:gd name="T7" fmla="*/ 63 h 358"/>
                  <a:gd name="T8" fmla="*/ 487 w 490"/>
                  <a:gd name="T9" fmla="*/ 30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0" h="358">
                    <a:moveTo>
                      <a:pt x="487" y="305"/>
                    </a:moveTo>
                    <a:cubicBezTo>
                      <a:pt x="368" y="198"/>
                      <a:pt x="180" y="153"/>
                      <a:pt x="0" y="35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80" y="208"/>
                      <a:pt x="368" y="166"/>
                      <a:pt x="490" y="63"/>
                    </a:cubicBezTo>
                    <a:lnTo>
                      <a:pt x="487" y="3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98628" y="1289547"/>
            <a:ext cx="3706553" cy="2502304"/>
            <a:chOff x="598628" y="1289547"/>
            <a:chExt cx="3706553" cy="2502304"/>
          </a:xfrm>
        </p:grpSpPr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98628" y="1719915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18"/>
            <p:cNvSpPr>
              <a:spLocks noChangeArrowheads="1"/>
            </p:cNvSpPr>
            <p:nvPr/>
          </p:nvSpPr>
          <p:spPr bwMode="auto">
            <a:xfrm>
              <a:off x="598628" y="2776188"/>
              <a:ext cx="37065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27812" y="1289547"/>
              <a:ext cx="2209582" cy="392415"/>
              <a:chOff x="504108" y="1349384"/>
              <a:chExt cx="2209582" cy="39241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178593" y="3869742"/>
            <a:ext cx="4406900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208631" y="3214105"/>
            <a:ext cx="5368925" cy="0"/>
          </a:xfrm>
          <a:prstGeom prst="line">
            <a:avLst/>
          </a:prstGeom>
          <a:ln w="3175">
            <a:solidFill>
              <a:srgbClr val="5536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496093" y="2566405"/>
            <a:ext cx="4087813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208756" y="1902830"/>
            <a:ext cx="4376737" cy="0"/>
          </a:xfrm>
          <a:prstGeom prst="line">
            <a:avLst/>
          </a:prstGeom>
          <a:ln w="3175">
            <a:solidFill>
              <a:srgbClr val="9636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2453792" y="2923676"/>
            <a:ext cx="1093305" cy="1093305"/>
            <a:chOff x="2661700" y="958460"/>
            <a:chExt cx="1408323" cy="1408323"/>
          </a:xfrm>
          <a:solidFill>
            <a:srgbClr val="EA9EEE"/>
          </a:solidFill>
          <a:effectLst/>
        </p:grpSpPr>
        <p:sp>
          <p:nvSpPr>
            <p:cNvPr id="14" name="矩形 13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2"/>
            <p:cNvSpPr>
              <a:spLocks noChangeArrowheads="1"/>
            </p:cNvSpPr>
            <p:nvPr/>
          </p:nvSpPr>
          <p:spPr bwMode="auto">
            <a:xfrm>
              <a:off x="2930014" y="1401588"/>
              <a:ext cx="954389" cy="51539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1195806" y="1807580"/>
            <a:ext cx="1477962" cy="1476375"/>
            <a:chOff x="1186403" y="1821305"/>
            <a:chExt cx="1696216" cy="1696216"/>
          </a:xfrm>
          <a:solidFill>
            <a:srgbClr val="6F94FE"/>
          </a:solidFill>
        </p:grpSpPr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1577156" y="2393400"/>
              <a:ext cx="914710" cy="49504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en-US" altLang="zh-CN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542006" y="1294817"/>
            <a:ext cx="981075" cy="979488"/>
            <a:chOff x="2705477" y="3059846"/>
            <a:chExt cx="1125194" cy="1125194"/>
          </a:xfrm>
        </p:grpSpPr>
        <p:sp>
          <p:nvSpPr>
            <p:cNvPr id="20" name="矩形 19"/>
            <p:cNvSpPr/>
            <p:nvPr/>
          </p:nvSpPr>
          <p:spPr>
            <a:xfrm rot="19070028">
              <a:off x="2705477" y="3059846"/>
              <a:ext cx="1125194" cy="1125194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"/>
            <p:cNvSpPr>
              <a:spLocks noChangeArrowheads="1"/>
            </p:cNvSpPr>
            <p:nvPr/>
          </p:nvSpPr>
          <p:spPr bwMode="auto">
            <a:xfrm>
              <a:off x="2924596" y="3422388"/>
              <a:ext cx="849747" cy="459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/>
              <a:r>
                <a:rPr lang="en-US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3205580" y="2239380"/>
            <a:ext cx="813114" cy="746125"/>
            <a:chOff x="3555807" y="2342407"/>
            <a:chExt cx="933196" cy="858135"/>
          </a:xfrm>
          <a:solidFill>
            <a:srgbClr val="EA9EEE"/>
          </a:solidFill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3748094" y="2593289"/>
              <a:ext cx="740909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11%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5397894" y="2256587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5146478" y="2879034"/>
            <a:ext cx="14234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b="1" dirty="0">
                <a:solidFill>
                  <a:srgbClr val="55365F"/>
                </a:solidFill>
              </a:rPr>
              <a:t>点击添加内容</a:t>
            </a:r>
            <a:endParaRPr lang="zh-CN" altLang="en-US" b="1" dirty="0">
              <a:solidFill>
                <a:srgbClr val="55365F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7585493" y="1998080"/>
            <a:ext cx="593725" cy="568325"/>
            <a:chOff x="7679440" y="1933416"/>
            <a:chExt cx="593725" cy="568325"/>
          </a:xfrm>
        </p:grpSpPr>
        <p:sp>
          <p:nvSpPr>
            <p:cNvPr id="28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solidFill>
                <a:srgbClr val="963644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9" name="组合 24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33" name="Freeform 5"/>
              <p:cNvSpPr/>
              <p:nvPr/>
            </p:nvSpPr>
            <p:spPr bwMode="auto">
              <a:xfrm>
                <a:off x="7847468" y="2301746"/>
                <a:ext cx="414638" cy="453942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>
                <a:off x="7749212" y="2177945"/>
                <a:ext cx="613115" cy="322279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 bwMode="auto">
          <a:xfrm>
            <a:off x="7585493" y="1218617"/>
            <a:ext cx="593725" cy="684213"/>
            <a:chOff x="7679440" y="1188017"/>
            <a:chExt cx="593725" cy="683835"/>
          </a:xfrm>
        </p:grpSpPr>
        <p:grpSp>
          <p:nvGrpSpPr>
            <p:cNvPr id="36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8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9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50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841"/>
              <a:ext cx="593725" cy="568011"/>
            </a:xfrm>
            <a:prstGeom prst="rect">
              <a:avLst/>
            </a:prstGeom>
            <a:noFill/>
            <a:ln w="6350" algn="ctr">
              <a:solidFill>
                <a:srgbClr val="963644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7585493" y="2645780"/>
            <a:ext cx="593725" cy="568325"/>
            <a:chOff x="7671772" y="2601856"/>
            <a:chExt cx="593725" cy="568325"/>
          </a:xfrm>
        </p:grpSpPr>
        <p:grpSp>
          <p:nvGrpSpPr>
            <p:cNvPr id="41" name="组合 33"/>
            <p:cNvGrpSpPr/>
            <p:nvPr/>
          </p:nvGrpSpPr>
          <p:grpSpPr bwMode="auto">
            <a:xfrm>
              <a:off x="7713356" y="2735209"/>
              <a:ext cx="539750" cy="377826"/>
              <a:chOff x="7767578" y="2894061"/>
              <a:chExt cx="594273" cy="415992"/>
            </a:xfrm>
          </p:grpSpPr>
          <p:sp>
            <p:nvSpPr>
              <p:cNvPr id="43" name="Freeform 14"/>
              <p:cNvSpPr/>
              <p:nvPr/>
            </p:nvSpPr>
            <p:spPr bwMode="auto">
              <a:xfrm>
                <a:off x="7767578" y="3292574"/>
                <a:ext cx="594273" cy="1747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7837493" y="3002429"/>
                <a:ext cx="83897" cy="286649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5" name="Rectangle 16"/>
              <p:cNvSpPr>
                <a:spLocks noChangeArrowheads="1"/>
              </p:cNvSpPr>
              <p:nvPr/>
            </p:nvSpPr>
            <p:spPr bwMode="auto">
              <a:xfrm>
                <a:off x="7965087" y="2894061"/>
                <a:ext cx="90889" cy="395017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6" name="Rectangle 17"/>
              <p:cNvSpPr>
                <a:spLocks noChangeArrowheads="1"/>
              </p:cNvSpPr>
              <p:nvPr/>
            </p:nvSpPr>
            <p:spPr bwMode="auto">
              <a:xfrm>
                <a:off x="8090933" y="3019907"/>
                <a:ext cx="82149" cy="269171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47" name="Rectangle 18"/>
              <p:cNvSpPr>
                <a:spLocks noChangeArrowheads="1"/>
              </p:cNvSpPr>
              <p:nvPr/>
            </p:nvSpPr>
            <p:spPr bwMode="auto">
              <a:xfrm>
                <a:off x="8218528" y="3110796"/>
                <a:ext cx="87393" cy="178282"/>
              </a:xfrm>
              <a:prstGeom prst="rect">
                <a:avLst/>
              </a:prstGeom>
              <a:solidFill>
                <a:srgbClr val="55365F"/>
              </a:solidFill>
              <a:ln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  <p:sp>
          <p:nvSpPr>
            <p:cNvPr id="42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solidFill>
                <a:srgbClr val="55365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7585493" y="3301417"/>
            <a:ext cx="593725" cy="568325"/>
            <a:chOff x="7679439" y="3245303"/>
            <a:chExt cx="593725" cy="568325"/>
          </a:xfrm>
        </p:grpSpPr>
        <p:sp>
          <p:nvSpPr>
            <p:cNvPr id="49" name="Freeform 10"/>
            <p:cNvSpPr/>
            <p:nvPr/>
          </p:nvSpPr>
          <p:spPr bwMode="auto">
            <a:xfrm>
              <a:off x="8030277" y="3427866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50" name="组合 42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5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solidFill>
                  <a:srgbClr val="963644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1"/>
              <p:cNvSpPr>
                <a:spLocks noEditPoints="1"/>
              </p:cNvSpPr>
              <p:nvPr/>
            </p:nvSpPr>
            <p:spPr bwMode="auto">
              <a:xfrm>
                <a:off x="7738177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6464308" y="2847912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srgbClr val="5536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61646" y="2250895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19"/>
          <p:cNvSpPr txBox="1">
            <a:spLocks noChangeArrowheads="1"/>
          </p:cNvSpPr>
          <p:nvPr/>
        </p:nvSpPr>
        <p:spPr bwMode="auto">
          <a:xfrm>
            <a:off x="5397894" y="1608002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561646" y="1602310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9"/>
          <p:cNvSpPr txBox="1">
            <a:spLocks noChangeArrowheads="1"/>
          </p:cNvSpPr>
          <p:nvPr/>
        </p:nvSpPr>
        <p:spPr bwMode="auto">
          <a:xfrm>
            <a:off x="5384082" y="3549242"/>
            <a:ext cx="1269578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buFontTx/>
              <a:buNone/>
              <a:defRPr sz="1500" spc="110">
                <a:solidFill>
                  <a:srgbClr val="EA9EE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685800"/>
            <a:r>
              <a:rPr lang="zh-CN" altLang="en-US" sz="1300" b="1" dirty="0">
                <a:solidFill>
                  <a:srgbClr val="963644"/>
                </a:solidFill>
              </a:rPr>
              <a:t>点击添加内容</a:t>
            </a:r>
            <a:endParaRPr lang="zh-CN" altLang="en-US" sz="1300" b="1" dirty="0">
              <a:solidFill>
                <a:srgbClr val="963644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47834" y="3543550"/>
            <a:ext cx="94020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1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100" b="1" dirty="0">
              <a:solidFill>
                <a:srgbClr val="9636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95762" y="2750686"/>
            <a:ext cx="488775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r="16087" b="7325"/>
          <a:stretch>
            <a:fillRect/>
          </a:stretch>
        </p:blipFill>
        <p:spPr>
          <a:xfrm>
            <a:off x="673126" y="1404506"/>
            <a:ext cx="2752254" cy="2615868"/>
          </a:xfrm>
          <a:prstGeom prst="rect">
            <a:avLst/>
          </a:prstGeom>
          <a:effectLst/>
        </p:spPr>
      </p:pic>
      <p:grpSp>
        <p:nvGrpSpPr>
          <p:cNvPr id="11" name="组合 10"/>
          <p:cNvGrpSpPr/>
          <p:nvPr/>
        </p:nvGrpSpPr>
        <p:grpSpPr>
          <a:xfrm>
            <a:off x="3645761" y="1437417"/>
            <a:ext cx="4720131" cy="1160487"/>
            <a:chOff x="3709760" y="1265307"/>
            <a:chExt cx="4720131" cy="1160487"/>
          </a:xfrm>
        </p:grpSpPr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09760" y="1265307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45761" y="2892405"/>
            <a:ext cx="5112016" cy="1052321"/>
            <a:chOff x="3709760" y="2720295"/>
            <a:chExt cx="5112016" cy="1052321"/>
          </a:xfrm>
        </p:grpSpPr>
        <p:sp>
          <p:nvSpPr>
            <p:cNvPr id="15" name="文本框 14"/>
            <p:cNvSpPr txBox="1"/>
            <p:nvPr/>
          </p:nvSpPr>
          <p:spPr>
            <a:xfrm>
              <a:off x="3709760" y="272029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8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表 8"/>
          <p:cNvGraphicFramePr/>
          <p:nvPr/>
        </p:nvGraphicFramePr>
        <p:xfrm>
          <a:off x="633370" y="908865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976227" y="1496419"/>
            <a:ext cx="2390513" cy="2226142"/>
            <a:chOff x="6139542" y="1307267"/>
            <a:chExt cx="2390513" cy="2226142"/>
          </a:xfrm>
        </p:grpSpPr>
        <p:grpSp>
          <p:nvGrpSpPr>
            <p:cNvPr id="11" name="组合 10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14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矩形 91"/>
            <p:cNvSpPr>
              <a:spLocks noChangeArrowheads="1"/>
            </p:cNvSpPr>
            <p:nvPr/>
          </p:nvSpPr>
          <p:spPr bwMode="auto">
            <a:xfrm>
              <a:off x="6148163" y="2748579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48163" y="242070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标注 8"/>
          <p:cNvSpPr/>
          <p:nvPr/>
        </p:nvSpPr>
        <p:spPr bwMode="auto">
          <a:xfrm>
            <a:off x="5370384" y="1327680"/>
            <a:ext cx="2654518" cy="2637651"/>
          </a:xfrm>
          <a:prstGeom prst="wedgeRectCallout">
            <a:avLst>
              <a:gd name="adj1" fmla="val -69941"/>
              <a:gd name="adj2" fmla="val -8391"/>
            </a:avLst>
          </a:prstGeom>
          <a:solidFill>
            <a:srgbClr val="96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685800"/>
            <a:endParaRPr lang="zh-CN" altLang="en-US" sz="135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5567660" y="2086215"/>
            <a:ext cx="229373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2"/>
          <p:cNvSpPr>
            <a:spLocks noChangeArrowheads="1"/>
          </p:cNvSpPr>
          <p:nvPr/>
        </p:nvSpPr>
        <p:spPr bwMode="auto">
          <a:xfrm>
            <a:off x="5550242" y="2187684"/>
            <a:ext cx="2302448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70880" y="2128942"/>
            <a:ext cx="2007196" cy="1328324"/>
            <a:chOff x="2117040" y="2830296"/>
            <a:chExt cx="2703472" cy="1875687"/>
          </a:xfrm>
        </p:grpSpPr>
        <p:sp>
          <p:nvSpPr>
            <p:cNvPr id="13" name="TextBox 25"/>
            <p:cNvSpPr txBox="1"/>
            <p:nvPr/>
          </p:nvSpPr>
          <p:spPr>
            <a:xfrm>
              <a:off x="2117040" y="2830296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3309212" y="3601370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849613" y="1482436"/>
            <a:ext cx="1753677" cy="1579803"/>
            <a:chOff x="3704662" y="1917385"/>
            <a:chExt cx="2362009" cy="2230793"/>
          </a:xfrm>
        </p:grpSpPr>
        <p:sp>
          <p:nvSpPr>
            <p:cNvPr id="16" name="TextBox 26"/>
            <p:cNvSpPr txBox="1"/>
            <p:nvPr/>
          </p:nvSpPr>
          <p:spPr>
            <a:xfrm>
              <a:off x="3704662" y="1917385"/>
              <a:ext cx="1008716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4555371" y="3043565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33091" y="2906253"/>
            <a:ext cx="2012901" cy="1149859"/>
            <a:chOff x="1123319" y="3927912"/>
            <a:chExt cx="2711156" cy="1623681"/>
          </a:xfrm>
        </p:grpSpPr>
        <p:sp>
          <p:nvSpPr>
            <p:cNvPr id="19" name="TextBox 24"/>
            <p:cNvSpPr txBox="1"/>
            <p:nvPr/>
          </p:nvSpPr>
          <p:spPr>
            <a:xfrm>
              <a:off x="1123319" y="3927912"/>
              <a:ext cx="1008718" cy="36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100" b="1" spc="12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zh-CN" altLang="en-US" sz="1100" b="1" spc="12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323175" y="4446980"/>
              <a:ext cx="1511300" cy="1104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  <a:endParaRPr lang="en-US" altLang="zh-CN" sz="1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ts val="1700"/>
                </a:lnSpc>
                <a:buClr>
                  <a:srgbClr val="0F6DA1"/>
                </a:buClr>
                <a:defRPr/>
              </a:pPr>
              <a:r>
                <a:rPr lang="zh-CN" altLang="en-US" sz="11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   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50000"/>
                </a:lnSpc>
              </a:pP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5578284" y="1620525"/>
            <a:ext cx="1289885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en-US" altLang="zh-CN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91"/>
          <p:cNvSpPr>
            <a:spLocks noChangeArrowheads="1"/>
          </p:cNvSpPr>
          <p:nvPr/>
        </p:nvSpPr>
        <p:spPr bwMode="auto">
          <a:xfrm>
            <a:off x="5550242" y="2731734"/>
            <a:ext cx="23818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82554" y="1636757"/>
            <a:ext cx="1079908" cy="35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a title</a:t>
            </a:r>
            <a:endParaRPr lang="zh-CN" altLang="en-US" sz="13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198376" y="1245648"/>
            <a:ext cx="3829906" cy="3044499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rgbClr val="55365F"/>
          </a:solidFill>
          <a:ln>
            <a:noFill/>
          </a:ln>
          <a:effectLst/>
          <a:scene3d>
            <a:camera prst="orthographicFront"/>
            <a:lightRig rig="soft" dir="t">
              <a:rot lat="0" lon="0" rev="1800000"/>
            </a:lightRig>
          </a:scene3d>
          <a:sp3d prstMaterial="plastic">
            <a:bevelB/>
          </a:sp3d>
        </p:spPr>
        <p:txBody>
          <a:bodyPr/>
          <a:lstStyle/>
          <a:p>
            <a:pPr defTabSz="685800"/>
            <a:endParaRPr lang="zh-CN" altLang="en-US" sz="135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83513" y="3076764"/>
            <a:ext cx="127348" cy="127348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455857" y="2371350"/>
            <a:ext cx="228766" cy="228766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452619" y="1820107"/>
            <a:ext cx="312969" cy="312969"/>
          </a:xfrm>
          <a:prstGeom prst="ellipse">
            <a:avLst/>
          </a:prstGeom>
          <a:solidFill>
            <a:srgbClr val="F3E6D1"/>
          </a:solidFill>
          <a:ln>
            <a:noFill/>
          </a:ln>
          <a:effectLst/>
          <a:scene3d>
            <a:camera prst="orthographicFront"/>
            <a:lightRig rig="soft" dir="t"/>
          </a:scene3d>
          <a:sp3d prstMaterial="plastic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6472890" y="1078903"/>
            <a:ext cx="1028700" cy="568325"/>
            <a:chOff x="467544" y="801103"/>
            <a:chExt cx="936104" cy="516958"/>
          </a:xfrm>
        </p:grpSpPr>
        <p:sp>
          <p:nvSpPr>
            <p:cNvPr id="10" name="圆角矩形 9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06548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12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3" name="组合 12"/>
          <p:cNvGrpSpPr/>
          <p:nvPr/>
        </p:nvGrpSpPr>
        <p:grpSpPr bwMode="auto">
          <a:xfrm>
            <a:off x="2789890" y="1993303"/>
            <a:ext cx="1028700" cy="568325"/>
            <a:chOff x="4149301" y="801103"/>
            <a:chExt cx="936104" cy="516958"/>
          </a:xfrm>
        </p:grpSpPr>
        <p:sp>
          <p:nvSpPr>
            <p:cNvPr id="14" name="圆角矩形 13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188305" y="822764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8 w 36"/>
                  <a:gd name="T1" fmla="*/ 0 h 21"/>
                  <a:gd name="T2" fmla="*/ 0 w 36"/>
                  <a:gd name="T3" fmla="*/ 11 h 21"/>
                  <a:gd name="T4" fmla="*/ 18 w 36"/>
                  <a:gd name="T5" fmla="*/ 21 h 21"/>
                  <a:gd name="T6" fmla="*/ 36 w 36"/>
                  <a:gd name="T7" fmla="*/ 11 h 21"/>
                  <a:gd name="T8" fmla="*/ 18 w 36"/>
                  <a:gd name="T9" fmla="*/ 0 h 21"/>
                  <a:gd name="T10" fmla="*/ 18 w 36"/>
                  <a:gd name="T11" fmla="*/ 20 h 21"/>
                  <a:gd name="T12" fmla="*/ 1 w 36"/>
                  <a:gd name="T13" fmla="*/ 11 h 21"/>
                  <a:gd name="T14" fmla="*/ 18 w 36"/>
                  <a:gd name="T15" fmla="*/ 1 h 21"/>
                  <a:gd name="T16" fmla="*/ 35 w 36"/>
                  <a:gd name="T17" fmla="*/ 11 h 21"/>
                  <a:gd name="T18" fmla="*/ 18 w 36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6 w 32"/>
                  <a:gd name="T1" fmla="*/ 0 h 17"/>
                  <a:gd name="T2" fmla="*/ 0 w 32"/>
                  <a:gd name="T3" fmla="*/ 8 h 17"/>
                  <a:gd name="T4" fmla="*/ 16 w 32"/>
                  <a:gd name="T5" fmla="*/ 17 h 17"/>
                  <a:gd name="T6" fmla="*/ 32 w 32"/>
                  <a:gd name="T7" fmla="*/ 9 h 17"/>
                  <a:gd name="T8" fmla="*/ 16 w 32"/>
                  <a:gd name="T9" fmla="*/ 0 h 17"/>
                  <a:gd name="T10" fmla="*/ 4 w 32"/>
                  <a:gd name="T11" fmla="*/ 7 h 17"/>
                  <a:gd name="T12" fmla="*/ 2 w 32"/>
                  <a:gd name="T13" fmla="*/ 5 h 17"/>
                  <a:gd name="T14" fmla="*/ 13 w 32"/>
                  <a:gd name="T15" fmla="*/ 5 h 17"/>
                  <a:gd name="T16" fmla="*/ 13 w 32"/>
                  <a:gd name="T17" fmla="*/ 7 h 17"/>
                  <a:gd name="T18" fmla="*/ 4 w 32"/>
                  <a:gd name="T19" fmla="*/ 7 h 17"/>
                  <a:gd name="T20" fmla="*/ 4 w 32"/>
                  <a:gd name="T21" fmla="*/ 8 h 17"/>
                  <a:gd name="T22" fmla="*/ 13 w 32"/>
                  <a:gd name="T23" fmla="*/ 8 h 17"/>
                  <a:gd name="T24" fmla="*/ 13 w 32"/>
                  <a:gd name="T25" fmla="*/ 10 h 17"/>
                  <a:gd name="T26" fmla="*/ 5 w 32"/>
                  <a:gd name="T27" fmla="*/ 9 h 17"/>
                  <a:gd name="T28" fmla="*/ 4 w 32"/>
                  <a:gd name="T29" fmla="*/ 8 h 17"/>
                  <a:gd name="T30" fmla="*/ 13 w 32"/>
                  <a:gd name="T31" fmla="*/ 12 h 17"/>
                  <a:gd name="T32" fmla="*/ 11 w 32"/>
                  <a:gd name="T33" fmla="*/ 13 h 17"/>
                  <a:gd name="T34" fmla="*/ 7 w 32"/>
                  <a:gd name="T35" fmla="*/ 13 h 17"/>
                  <a:gd name="T36" fmla="*/ 6 w 32"/>
                  <a:gd name="T37" fmla="*/ 12 h 17"/>
                  <a:gd name="T38" fmla="*/ 10 w 32"/>
                  <a:gd name="T39" fmla="*/ 12 h 17"/>
                  <a:gd name="T40" fmla="*/ 13 w 32"/>
                  <a:gd name="T41" fmla="*/ 10 h 17"/>
                  <a:gd name="T42" fmla="*/ 13 w 32"/>
                  <a:gd name="T43" fmla="*/ 12 h 17"/>
                  <a:gd name="T44" fmla="*/ 19 w 32"/>
                  <a:gd name="T45" fmla="*/ 15 h 17"/>
                  <a:gd name="T46" fmla="*/ 13 w 32"/>
                  <a:gd name="T47" fmla="*/ 15 h 17"/>
                  <a:gd name="T48" fmla="*/ 13 w 32"/>
                  <a:gd name="T49" fmla="*/ 14 h 17"/>
                  <a:gd name="T50" fmla="*/ 15 w 32"/>
                  <a:gd name="T51" fmla="*/ 13 h 17"/>
                  <a:gd name="T52" fmla="*/ 15 w 32"/>
                  <a:gd name="T53" fmla="*/ 5 h 17"/>
                  <a:gd name="T54" fmla="*/ 14 w 32"/>
                  <a:gd name="T55" fmla="*/ 4 h 17"/>
                  <a:gd name="T56" fmla="*/ 13 w 32"/>
                  <a:gd name="T57" fmla="*/ 4 h 17"/>
                  <a:gd name="T58" fmla="*/ 13 w 32"/>
                  <a:gd name="T59" fmla="*/ 3 h 17"/>
                  <a:gd name="T60" fmla="*/ 16 w 32"/>
                  <a:gd name="T61" fmla="*/ 2 h 17"/>
                  <a:gd name="T62" fmla="*/ 17 w 32"/>
                  <a:gd name="T63" fmla="*/ 2 h 17"/>
                  <a:gd name="T64" fmla="*/ 18 w 32"/>
                  <a:gd name="T65" fmla="*/ 2 h 17"/>
                  <a:gd name="T66" fmla="*/ 17 w 32"/>
                  <a:gd name="T67" fmla="*/ 13 h 17"/>
                  <a:gd name="T68" fmla="*/ 18 w 32"/>
                  <a:gd name="T69" fmla="*/ 14 h 17"/>
                  <a:gd name="T70" fmla="*/ 19 w 32"/>
                  <a:gd name="T71" fmla="*/ 14 h 17"/>
                  <a:gd name="T72" fmla="*/ 19 w 32"/>
                  <a:gd name="T73" fmla="*/ 15 h 17"/>
                  <a:gd name="T74" fmla="*/ 25 w 32"/>
                  <a:gd name="T75" fmla="*/ 13 h 17"/>
                  <a:gd name="T76" fmla="*/ 22 w 32"/>
                  <a:gd name="T77" fmla="*/ 13 h 17"/>
                  <a:gd name="T78" fmla="*/ 20 w 32"/>
                  <a:gd name="T79" fmla="*/ 12 h 17"/>
                  <a:gd name="T80" fmla="*/ 19 w 32"/>
                  <a:gd name="T81" fmla="*/ 12 h 17"/>
                  <a:gd name="T82" fmla="*/ 19 w 32"/>
                  <a:gd name="T83" fmla="*/ 11 h 17"/>
                  <a:gd name="T84" fmla="*/ 20 w 32"/>
                  <a:gd name="T85" fmla="*/ 11 h 17"/>
                  <a:gd name="T86" fmla="*/ 22 w 32"/>
                  <a:gd name="T87" fmla="*/ 12 h 17"/>
                  <a:gd name="T88" fmla="*/ 26 w 32"/>
                  <a:gd name="T89" fmla="*/ 12 h 17"/>
                  <a:gd name="T90" fmla="*/ 25 w 32"/>
                  <a:gd name="T91" fmla="*/ 13 h 17"/>
                  <a:gd name="T92" fmla="*/ 27 w 32"/>
                  <a:gd name="T93" fmla="*/ 10 h 17"/>
                  <a:gd name="T94" fmla="*/ 19 w 32"/>
                  <a:gd name="T95" fmla="*/ 10 h 17"/>
                  <a:gd name="T96" fmla="*/ 19 w 32"/>
                  <a:gd name="T97" fmla="*/ 8 h 17"/>
                  <a:gd name="T98" fmla="*/ 28 w 32"/>
                  <a:gd name="T99" fmla="*/ 8 h 17"/>
                  <a:gd name="T100" fmla="*/ 27 w 32"/>
                  <a:gd name="T101" fmla="*/ 10 h 17"/>
                  <a:gd name="T102" fmla="*/ 28 w 32"/>
                  <a:gd name="T103" fmla="*/ 7 h 17"/>
                  <a:gd name="T104" fmla="*/ 19 w 32"/>
                  <a:gd name="T105" fmla="*/ 7 h 17"/>
                  <a:gd name="T106" fmla="*/ 19 w 32"/>
                  <a:gd name="T107" fmla="*/ 4 h 17"/>
                  <a:gd name="T108" fmla="*/ 20 w 32"/>
                  <a:gd name="T109" fmla="*/ 4 h 17"/>
                  <a:gd name="T110" fmla="*/ 20 w 32"/>
                  <a:gd name="T111" fmla="*/ 5 h 17"/>
                  <a:gd name="T112" fmla="*/ 30 w 32"/>
                  <a:gd name="T113" fmla="*/ 5 h 17"/>
                  <a:gd name="T114" fmla="*/ 28 w 32"/>
                  <a:gd name="T115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 bwMode="auto">
          <a:xfrm>
            <a:off x="4017027" y="2010766"/>
            <a:ext cx="1028700" cy="568325"/>
            <a:chOff x="7612818" y="801103"/>
            <a:chExt cx="936104" cy="516958"/>
          </a:xfrm>
        </p:grpSpPr>
        <p:sp>
          <p:nvSpPr>
            <p:cNvPr id="20" name="圆角矩形 19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651823" y="819875"/>
              <a:ext cx="858095" cy="473637"/>
            </a:xfrm>
            <a:prstGeom prst="roundRect">
              <a:avLst>
                <a:gd name="adj" fmla="val 6992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pic>
          <p:nvPicPr>
            <p:cNvPr id="22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3" name="组合 22"/>
          <p:cNvGrpSpPr/>
          <p:nvPr/>
        </p:nvGrpSpPr>
        <p:grpSpPr>
          <a:xfrm>
            <a:off x="1239354" y="1314426"/>
            <a:ext cx="123671" cy="96208"/>
            <a:chOff x="2444143" y="524567"/>
            <a:chExt cx="112510" cy="87526"/>
          </a:xfrm>
          <a:solidFill>
            <a:srgbClr val="963644"/>
          </a:solidFill>
        </p:grpSpPr>
        <p:sp>
          <p:nvSpPr>
            <p:cNvPr id="24" name="燕尾形 23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7699729" y="4013270"/>
            <a:ext cx="123671" cy="96208"/>
            <a:chOff x="2444143" y="524567"/>
            <a:chExt cx="112510" cy="87526"/>
          </a:xfrm>
          <a:solidFill>
            <a:srgbClr val="55365F"/>
          </a:solidFill>
        </p:grpSpPr>
        <p:sp>
          <p:nvSpPr>
            <p:cNvPr id="27" name="燕尾形 26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flipH="1">
            <a:off x="7699729" y="1314426"/>
            <a:ext cx="123671" cy="96208"/>
            <a:chOff x="2444143" y="524567"/>
            <a:chExt cx="112510" cy="87526"/>
          </a:xfrm>
          <a:solidFill>
            <a:srgbClr val="963644"/>
          </a:solidFill>
        </p:grpSpPr>
        <p:sp>
          <p:nvSpPr>
            <p:cNvPr id="33" name="燕尾形 32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963644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V="1">
            <a:off x="1239354" y="4013270"/>
            <a:ext cx="123671" cy="96208"/>
            <a:chOff x="2444143" y="524567"/>
            <a:chExt cx="112510" cy="87526"/>
          </a:xfrm>
          <a:solidFill>
            <a:srgbClr val="55365F"/>
          </a:solidFill>
        </p:grpSpPr>
        <p:sp>
          <p:nvSpPr>
            <p:cNvPr id="36" name="燕尾形 35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1561165" y="1078903"/>
            <a:ext cx="1028700" cy="568325"/>
            <a:chOff x="1442717" y="1215533"/>
            <a:chExt cx="1028963" cy="568239"/>
          </a:xfrm>
        </p:grpSpPr>
        <p:grpSp>
          <p:nvGrpSpPr>
            <p:cNvPr id="39" name="组合 38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170361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组合 42"/>
          <p:cNvGrpSpPr/>
          <p:nvPr/>
        </p:nvGrpSpPr>
        <p:grpSpPr bwMode="auto">
          <a:xfrm>
            <a:off x="2789890" y="1078903"/>
            <a:ext cx="1028700" cy="568325"/>
            <a:chOff x="2750118" y="1215533"/>
            <a:chExt cx="1028963" cy="568239"/>
          </a:xfrm>
        </p:grpSpPr>
        <p:grpSp>
          <p:nvGrpSpPr>
            <p:cNvPr id="44" name="组合 43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圆角矩形 52"/>
              <p:cNvSpPr/>
              <p:nvPr/>
            </p:nvSpPr>
            <p:spPr>
              <a:xfrm>
                <a:off x="6494228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4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图片 46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 bwMode="auto">
          <a:xfrm>
            <a:off x="4017027" y="1078903"/>
            <a:ext cx="1028700" cy="568325"/>
            <a:chOff x="4057520" y="1215533"/>
            <a:chExt cx="1028963" cy="568239"/>
          </a:xfrm>
        </p:grpSpPr>
        <p:grpSp>
          <p:nvGrpSpPr>
            <p:cNvPr id="55" name="组合 54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506549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6" name="图片 55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58"/>
          <p:cNvGrpSpPr/>
          <p:nvPr/>
        </p:nvGrpSpPr>
        <p:grpSpPr bwMode="auto">
          <a:xfrm>
            <a:off x="5244165" y="1078903"/>
            <a:ext cx="1028700" cy="568325"/>
            <a:chOff x="5364921" y="1215533"/>
            <a:chExt cx="1028963" cy="568239"/>
          </a:xfrm>
        </p:grpSpPr>
        <p:grpSp>
          <p:nvGrpSpPr>
            <p:cNvPr id="60" name="组合 59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8945459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组合 63"/>
          <p:cNvGrpSpPr/>
          <p:nvPr/>
        </p:nvGrpSpPr>
        <p:grpSpPr bwMode="auto">
          <a:xfrm>
            <a:off x="334027" y="1977428"/>
            <a:ext cx="1028700" cy="568325"/>
            <a:chOff x="135315" y="2115148"/>
            <a:chExt cx="1028963" cy="568239"/>
          </a:xfrm>
        </p:grpSpPr>
        <p:grpSp>
          <p:nvGrpSpPr>
            <p:cNvPr id="65" name="组合 64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5412399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组合 68"/>
          <p:cNvGrpSpPr/>
          <p:nvPr/>
        </p:nvGrpSpPr>
        <p:grpSpPr bwMode="auto">
          <a:xfrm>
            <a:off x="1561165" y="1977428"/>
            <a:ext cx="1028700" cy="568325"/>
            <a:chOff x="1442717" y="2115148"/>
            <a:chExt cx="1028963" cy="568239"/>
          </a:xfrm>
        </p:grpSpPr>
        <p:grpSp>
          <p:nvGrpSpPr>
            <p:cNvPr id="70" name="组合 69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1703610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1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组合 73"/>
          <p:cNvGrpSpPr/>
          <p:nvPr/>
        </p:nvGrpSpPr>
        <p:grpSpPr bwMode="auto">
          <a:xfrm>
            <a:off x="5244165" y="2010766"/>
            <a:ext cx="1028700" cy="568325"/>
            <a:chOff x="5364921" y="2148001"/>
            <a:chExt cx="1028963" cy="568239"/>
          </a:xfrm>
        </p:grpSpPr>
        <p:grpSp>
          <p:nvGrpSpPr>
            <p:cNvPr id="75" name="组合 74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83" name="圆角矩形 82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7651822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77" name="组合 76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79" name="图片 78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0" name="图片 79" descr="5-3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" name="图片 81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8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6" name="组合 85"/>
          <p:cNvGrpSpPr/>
          <p:nvPr/>
        </p:nvGrpSpPr>
        <p:grpSpPr bwMode="auto">
          <a:xfrm>
            <a:off x="6472890" y="1977428"/>
            <a:ext cx="1028700" cy="568325"/>
            <a:chOff x="6672323" y="2115148"/>
            <a:chExt cx="1028963" cy="568239"/>
          </a:xfrm>
        </p:grpSpPr>
        <p:grpSp>
          <p:nvGrpSpPr>
            <p:cNvPr id="87" name="组合 86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89" name="圆角矩形 88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8945459" y="81987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88" name="图片 87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组合 90"/>
          <p:cNvGrpSpPr/>
          <p:nvPr/>
        </p:nvGrpSpPr>
        <p:grpSpPr bwMode="auto">
          <a:xfrm>
            <a:off x="7700027" y="1977428"/>
            <a:ext cx="1028700" cy="568325"/>
            <a:chOff x="7979723" y="2115148"/>
            <a:chExt cx="1028963" cy="568239"/>
          </a:xfrm>
        </p:grpSpPr>
        <p:grpSp>
          <p:nvGrpSpPr>
            <p:cNvPr id="92" name="组合 91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105" name="圆角矩形 104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>
                <a:off x="1703611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9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50"/>
                <a:ext cx="1706" cy="176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5"/>
              <p:cNvSpPr/>
              <p:nvPr/>
            </p:nvSpPr>
            <p:spPr bwMode="auto">
              <a:xfrm>
                <a:off x="2570" y="1750"/>
                <a:ext cx="244" cy="897"/>
              </a:xfrm>
              <a:custGeom>
                <a:avLst/>
                <a:gdLst/>
                <a:ahLst/>
                <a:cxnLst>
                  <a:cxn ang="0">
                    <a:pos x="0" y="85"/>
                  </a:cxn>
                  <a:cxn ang="0">
                    <a:pos x="244" y="0"/>
                  </a:cxn>
                  <a:cxn ang="0">
                    <a:pos x="244" y="150"/>
                  </a:cxn>
                  <a:cxn ang="0">
                    <a:pos x="166" y="178"/>
                  </a:cxn>
                  <a:cxn ang="0">
                    <a:pos x="166" y="208"/>
                  </a:cxn>
                  <a:cxn ang="0">
                    <a:pos x="243" y="180"/>
                  </a:cxn>
                  <a:cxn ang="0">
                    <a:pos x="243" y="385"/>
                  </a:cxn>
                  <a:cxn ang="0">
                    <a:pos x="168" y="410"/>
                  </a:cxn>
                  <a:cxn ang="0">
                    <a:pos x="168" y="892"/>
                  </a:cxn>
                  <a:cxn ang="0">
                    <a:pos x="100" y="874"/>
                  </a:cxn>
                  <a:cxn ang="0">
                    <a:pos x="100" y="431"/>
                  </a:cxn>
                  <a:cxn ang="0">
                    <a:pos x="1" y="466"/>
                  </a:cxn>
                  <a:cxn ang="0">
                    <a:pos x="1" y="271"/>
                  </a:cxn>
                  <a:cxn ang="0">
                    <a:pos x="100" y="232"/>
                  </a:cxn>
                  <a:cxn ang="0">
                    <a:pos x="99" y="204"/>
                  </a:cxn>
                  <a:cxn ang="0">
                    <a:pos x="0" y="241"/>
                  </a:cxn>
                  <a:cxn ang="0">
                    <a:pos x="0" y="85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0" y="379"/>
                  </a:cxn>
                  <a:cxn ang="0">
                    <a:pos x="72" y="397"/>
                  </a:cxn>
                  <a:cxn ang="0">
                    <a:pos x="72" y="0"/>
                  </a:cxn>
                  <a:cxn ang="0">
                    <a:pos x="0" y="25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/>
                <a:ahLst/>
                <a:cxnLst>
                  <a:cxn ang="0">
                    <a:pos x="1" y="486"/>
                  </a:cxn>
                  <a:cxn ang="0">
                    <a:pos x="55" y="501"/>
                  </a:cxn>
                  <a:cxn ang="0">
                    <a:pos x="55" y="0"/>
                  </a:cxn>
                  <a:cxn ang="0">
                    <a:pos x="0" y="19"/>
                  </a:cxn>
                  <a:cxn ang="0">
                    <a:pos x="1" y="486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8"/>
              <p:cNvSpPr/>
              <p:nvPr/>
            </p:nvSpPr>
            <p:spPr bwMode="auto">
              <a:xfrm>
                <a:off x="2841" y="1750"/>
                <a:ext cx="111" cy="20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51"/>
                  </a:cxn>
                  <a:cxn ang="0">
                    <a:pos x="114" y="205"/>
                  </a:cxn>
                  <a:cxn ang="0">
                    <a:pos x="114" y="51"/>
                  </a:cxn>
                  <a:cxn ang="0">
                    <a:pos x="0" y="0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07" y="49"/>
                  </a:cxn>
                  <a:cxn ang="0">
                    <a:pos x="107" y="203"/>
                  </a:cxn>
                  <a:cxn ang="0">
                    <a:pos x="0" y="154"/>
                  </a:cxn>
                  <a:cxn ang="0">
                    <a:pos x="2" y="0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1" y="116"/>
                  </a:cxn>
                  <a:cxn ang="0">
                    <a:pos x="241" y="331"/>
                  </a:cxn>
                  <a:cxn ang="0">
                    <a:pos x="153" y="287"/>
                  </a:cxn>
                  <a:cxn ang="0">
                    <a:pos x="153" y="691"/>
                  </a:cxn>
                  <a:cxn ang="0">
                    <a:pos x="82" y="715"/>
                  </a:cxn>
                  <a:cxn ang="0">
                    <a:pos x="82" y="254"/>
                  </a:cxn>
                  <a:cxn ang="0">
                    <a:pos x="0" y="214"/>
                  </a:cxn>
                  <a:cxn ang="0">
                    <a:pos x="0" y="0"/>
                  </a:cxn>
                  <a:cxn ang="0">
                    <a:pos x="96" y="172"/>
                  </a:cxn>
                  <a:cxn ang="0">
                    <a:pos x="139" y="191"/>
                  </a:cxn>
                  <a:cxn ang="0">
                    <a:pos x="139" y="139"/>
                  </a:cxn>
                  <a:cxn ang="0">
                    <a:pos x="96" y="119"/>
                  </a:cxn>
                  <a:cxn ang="0">
                    <a:pos x="96" y="172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0" y="36"/>
                  </a:cxn>
                  <a:cxn ang="0">
                    <a:pos x="70" y="343"/>
                  </a:cxn>
                  <a:cxn ang="0">
                    <a:pos x="0" y="367"/>
                  </a:cxn>
                  <a:cxn ang="0">
                    <a:pos x="0" y="0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6" y="35"/>
                  </a:cxn>
                  <a:cxn ang="0">
                    <a:pos x="66" y="479"/>
                  </a:cxn>
                  <a:cxn ang="0">
                    <a:pos x="1" y="495"/>
                  </a:cxn>
                  <a:cxn ang="0">
                    <a:pos x="0" y="0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/>
                <a:ahLst/>
                <a:cxnLst>
                  <a:cxn ang="0">
                    <a:pos x="549" y="533"/>
                  </a:cxn>
                  <a:cxn ang="0">
                    <a:pos x="184" y="295"/>
                  </a:cxn>
                  <a:cxn ang="0">
                    <a:pos x="387" y="84"/>
                  </a:cxn>
                  <a:cxn ang="0">
                    <a:pos x="387" y="49"/>
                  </a:cxn>
                  <a:cxn ang="0">
                    <a:pos x="92" y="295"/>
                  </a:cxn>
                  <a:cxn ang="0">
                    <a:pos x="491" y="556"/>
                  </a:cxn>
                  <a:cxn ang="0">
                    <a:pos x="491" y="699"/>
                  </a:cxn>
                  <a:cxn ang="0">
                    <a:pos x="555" y="699"/>
                  </a:cxn>
                  <a:cxn ang="0">
                    <a:pos x="555" y="533"/>
                  </a:cxn>
                  <a:cxn ang="0">
                    <a:pos x="549" y="533"/>
                  </a:cxn>
                  <a:cxn ang="0">
                    <a:pos x="68" y="295"/>
                  </a:cxn>
                  <a:cxn ang="0">
                    <a:pos x="387" y="32"/>
                  </a:cxn>
                  <a:cxn ang="0">
                    <a:pos x="387" y="1"/>
                  </a:cxn>
                  <a:cxn ang="0">
                    <a:pos x="0" y="295"/>
                  </a:cxn>
                  <a:cxn ang="0">
                    <a:pos x="399" y="590"/>
                  </a:cxn>
                  <a:cxn ang="0">
                    <a:pos x="399" y="699"/>
                  </a:cxn>
                  <a:cxn ang="0">
                    <a:pos x="463" y="699"/>
                  </a:cxn>
                  <a:cxn ang="0">
                    <a:pos x="463" y="569"/>
                  </a:cxn>
                  <a:cxn ang="0">
                    <a:pos x="459" y="569"/>
                  </a:cxn>
                  <a:cxn ang="0">
                    <a:pos x="68" y="295"/>
                  </a:cxn>
                  <a:cxn ang="0">
                    <a:pos x="742" y="0"/>
                  </a:cxn>
                  <a:cxn ang="0">
                    <a:pos x="742" y="31"/>
                  </a:cxn>
                  <a:cxn ang="0">
                    <a:pos x="1067" y="295"/>
                  </a:cxn>
                  <a:cxn ang="0">
                    <a:pos x="672" y="570"/>
                  </a:cxn>
                  <a:cxn ang="0">
                    <a:pos x="667" y="570"/>
                  </a:cxn>
                  <a:cxn ang="0">
                    <a:pos x="667" y="699"/>
                  </a:cxn>
                  <a:cxn ang="0">
                    <a:pos x="731" y="699"/>
                  </a:cxn>
                  <a:cxn ang="0">
                    <a:pos x="731" y="591"/>
                  </a:cxn>
                  <a:cxn ang="0">
                    <a:pos x="1135" y="295"/>
                  </a:cxn>
                  <a:cxn ang="0">
                    <a:pos x="742" y="0"/>
                  </a:cxn>
                  <a:cxn ang="0">
                    <a:pos x="1043" y="295"/>
                  </a:cxn>
                  <a:cxn ang="0">
                    <a:pos x="742" y="48"/>
                  </a:cxn>
                  <a:cxn ang="0">
                    <a:pos x="742" y="82"/>
                  </a:cxn>
                  <a:cxn ang="0">
                    <a:pos x="951" y="295"/>
                  </a:cxn>
                  <a:cxn ang="0">
                    <a:pos x="580" y="533"/>
                  </a:cxn>
                  <a:cxn ang="0">
                    <a:pos x="575" y="533"/>
                  </a:cxn>
                  <a:cxn ang="0">
                    <a:pos x="575" y="699"/>
                  </a:cxn>
                  <a:cxn ang="0">
                    <a:pos x="639" y="699"/>
                  </a:cxn>
                  <a:cxn ang="0">
                    <a:pos x="639" y="557"/>
                  </a:cxn>
                  <a:cxn ang="0">
                    <a:pos x="1043" y="295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/>
                <a:ahLst/>
                <a:cxnLst>
                  <a:cxn ang="0">
                    <a:pos x="677" y="72"/>
                  </a:cxn>
                  <a:cxn ang="0">
                    <a:pos x="793" y="32"/>
                  </a:cxn>
                  <a:cxn ang="0">
                    <a:pos x="729" y="102"/>
                  </a:cxn>
                  <a:cxn ang="0">
                    <a:pos x="744" y="178"/>
                  </a:cxn>
                  <a:cxn ang="0">
                    <a:pos x="782" y="252"/>
                  </a:cxn>
                  <a:cxn ang="0">
                    <a:pos x="800" y="208"/>
                  </a:cxn>
                  <a:cxn ang="0">
                    <a:pos x="786" y="136"/>
                  </a:cxn>
                  <a:cxn ang="0">
                    <a:pos x="691" y="95"/>
                  </a:cxn>
                  <a:cxn ang="0">
                    <a:pos x="623" y="140"/>
                  </a:cxn>
                  <a:cxn ang="0">
                    <a:pos x="656" y="254"/>
                  </a:cxn>
                  <a:cxn ang="0">
                    <a:pos x="714" y="166"/>
                  </a:cxn>
                  <a:cxn ang="0">
                    <a:pos x="691" y="95"/>
                  </a:cxn>
                  <a:cxn ang="0">
                    <a:pos x="41" y="70"/>
                  </a:cxn>
                  <a:cxn ang="0">
                    <a:pos x="100" y="275"/>
                  </a:cxn>
                  <a:cxn ang="0">
                    <a:pos x="131" y="144"/>
                  </a:cxn>
                  <a:cxn ang="0">
                    <a:pos x="150" y="51"/>
                  </a:cxn>
                  <a:cxn ang="0">
                    <a:pos x="135" y="114"/>
                  </a:cxn>
                  <a:cxn ang="0">
                    <a:pos x="147" y="88"/>
                  </a:cxn>
                  <a:cxn ang="0">
                    <a:pos x="82" y="98"/>
                  </a:cxn>
                  <a:cxn ang="0">
                    <a:pos x="1072" y="46"/>
                  </a:cxn>
                  <a:cxn ang="0">
                    <a:pos x="1056" y="83"/>
                  </a:cxn>
                  <a:cxn ang="0">
                    <a:pos x="1041" y="173"/>
                  </a:cxn>
                  <a:cxn ang="0">
                    <a:pos x="1164" y="169"/>
                  </a:cxn>
                  <a:cxn ang="0">
                    <a:pos x="1124" y="76"/>
                  </a:cxn>
                  <a:cxn ang="0">
                    <a:pos x="1028" y="43"/>
                  </a:cxn>
                  <a:cxn ang="0">
                    <a:pos x="994" y="72"/>
                  </a:cxn>
                  <a:cxn ang="0">
                    <a:pos x="1028" y="43"/>
                  </a:cxn>
                  <a:cxn ang="0">
                    <a:pos x="1030" y="233"/>
                  </a:cxn>
                  <a:cxn ang="0">
                    <a:pos x="1128" y="183"/>
                  </a:cxn>
                  <a:cxn ang="0">
                    <a:pos x="1067" y="273"/>
                  </a:cxn>
                  <a:cxn ang="0">
                    <a:pos x="1025" y="265"/>
                  </a:cxn>
                  <a:cxn ang="0">
                    <a:pos x="990" y="176"/>
                  </a:cxn>
                  <a:cxn ang="0">
                    <a:pos x="914" y="216"/>
                  </a:cxn>
                  <a:cxn ang="0">
                    <a:pos x="1025" y="145"/>
                  </a:cxn>
                  <a:cxn ang="0">
                    <a:pos x="1077" y="223"/>
                  </a:cxn>
                  <a:cxn ang="0">
                    <a:pos x="421" y="51"/>
                  </a:cxn>
                  <a:cxn ang="0">
                    <a:pos x="472" y="169"/>
                  </a:cxn>
                  <a:cxn ang="0">
                    <a:pos x="424" y="202"/>
                  </a:cxn>
                  <a:cxn ang="0">
                    <a:pos x="464" y="182"/>
                  </a:cxn>
                  <a:cxn ang="0">
                    <a:pos x="447" y="104"/>
                  </a:cxn>
                  <a:cxn ang="0">
                    <a:pos x="464" y="65"/>
                  </a:cxn>
                  <a:cxn ang="0">
                    <a:pos x="358" y="107"/>
                  </a:cxn>
                  <a:cxn ang="0">
                    <a:pos x="353" y="185"/>
                  </a:cxn>
                  <a:cxn ang="0">
                    <a:pos x="341" y="254"/>
                  </a:cxn>
                  <a:cxn ang="0">
                    <a:pos x="383" y="216"/>
                  </a:cxn>
                  <a:cxn ang="0">
                    <a:pos x="455" y="280"/>
                  </a:cxn>
                  <a:cxn ang="0">
                    <a:pos x="422" y="169"/>
                  </a:cxn>
                  <a:cxn ang="0">
                    <a:pos x="422" y="169"/>
                  </a:cxn>
                  <a:cxn ang="0">
                    <a:pos x="413" y="206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 bwMode="auto">
          <a:xfrm>
            <a:off x="334027" y="2877541"/>
            <a:ext cx="1028700" cy="568325"/>
            <a:chOff x="135315" y="3014763"/>
            <a:chExt cx="1028963" cy="568239"/>
          </a:xfrm>
        </p:grpSpPr>
        <p:grpSp>
          <p:nvGrpSpPr>
            <p:cNvPr id="108" name="组合 107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506549" y="2441162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9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组合 111"/>
          <p:cNvGrpSpPr/>
          <p:nvPr/>
        </p:nvGrpSpPr>
        <p:grpSpPr bwMode="auto">
          <a:xfrm>
            <a:off x="1561165" y="2877541"/>
            <a:ext cx="1028700" cy="568325"/>
            <a:chOff x="1442717" y="3014763"/>
            <a:chExt cx="1028963" cy="568239"/>
          </a:xfrm>
        </p:grpSpPr>
        <p:grpSp>
          <p:nvGrpSpPr>
            <p:cNvPr id="113" name="组合 112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115" name="圆角矩形 114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188305" y="2428166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组合 116"/>
          <p:cNvGrpSpPr/>
          <p:nvPr/>
        </p:nvGrpSpPr>
        <p:grpSpPr bwMode="auto">
          <a:xfrm>
            <a:off x="4017027" y="2893416"/>
            <a:ext cx="1028700" cy="568325"/>
            <a:chOff x="4057520" y="3031189"/>
            <a:chExt cx="1028963" cy="568239"/>
          </a:xfrm>
        </p:grpSpPr>
        <p:grpSp>
          <p:nvGrpSpPr>
            <p:cNvPr id="118" name="组合 117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圆角矩形 120"/>
              <p:cNvSpPr/>
              <p:nvPr/>
            </p:nvSpPr>
            <p:spPr>
              <a:xfrm>
                <a:off x="2892701" y="1636078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19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组合 121"/>
          <p:cNvGrpSpPr/>
          <p:nvPr/>
        </p:nvGrpSpPr>
        <p:grpSpPr bwMode="auto">
          <a:xfrm>
            <a:off x="2837515" y="3777653"/>
            <a:ext cx="1028700" cy="568325"/>
            <a:chOff x="2750118" y="3914377"/>
            <a:chExt cx="1028963" cy="568239"/>
          </a:xfrm>
        </p:grpSpPr>
        <p:grpSp>
          <p:nvGrpSpPr>
            <p:cNvPr id="123" name="组合 122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125" name="圆角矩形 124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>
                <a:off x="5412398" y="1636079"/>
                <a:ext cx="858095" cy="475081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4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组合 126"/>
          <p:cNvGrpSpPr/>
          <p:nvPr/>
        </p:nvGrpSpPr>
        <p:grpSpPr bwMode="auto">
          <a:xfrm>
            <a:off x="1561165" y="3777653"/>
            <a:ext cx="1028700" cy="568325"/>
            <a:chOff x="1442717" y="3914377"/>
            <a:chExt cx="1028963" cy="568239"/>
          </a:xfrm>
        </p:grpSpPr>
        <p:grpSp>
          <p:nvGrpSpPr>
            <p:cNvPr id="128" name="组合 127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130" name="圆角矩形 129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4188305" y="16360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9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2" name="组合 131"/>
          <p:cNvGrpSpPr/>
          <p:nvPr/>
        </p:nvGrpSpPr>
        <p:grpSpPr bwMode="auto">
          <a:xfrm>
            <a:off x="6472890" y="2877541"/>
            <a:ext cx="1028700" cy="568325"/>
            <a:chOff x="6672323" y="3014763"/>
            <a:chExt cx="1028963" cy="568239"/>
          </a:xfrm>
        </p:grpSpPr>
        <p:grpSp>
          <p:nvGrpSpPr>
            <p:cNvPr id="133" name="组合 132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135" name="圆角矩形 134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圆角矩形 135"/>
              <p:cNvSpPr/>
              <p:nvPr/>
            </p:nvSpPr>
            <p:spPr>
              <a:xfrm>
                <a:off x="8945459" y="1633190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4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7" name="组合 136"/>
          <p:cNvGrpSpPr/>
          <p:nvPr/>
        </p:nvGrpSpPr>
        <p:grpSpPr bwMode="auto">
          <a:xfrm>
            <a:off x="2789890" y="2885478"/>
            <a:ext cx="1028700" cy="568325"/>
            <a:chOff x="2750118" y="3022334"/>
            <a:chExt cx="1028963" cy="568239"/>
          </a:xfrm>
        </p:grpSpPr>
        <p:grpSp>
          <p:nvGrpSpPr>
            <p:cNvPr id="138" name="组合 137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140" name="圆角矩形 139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圆角矩形 140"/>
              <p:cNvSpPr/>
              <p:nvPr/>
            </p:nvSpPr>
            <p:spPr>
              <a:xfrm>
                <a:off x="2892700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39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组合 141"/>
          <p:cNvGrpSpPr/>
          <p:nvPr/>
        </p:nvGrpSpPr>
        <p:grpSpPr bwMode="auto">
          <a:xfrm>
            <a:off x="5244165" y="2893416"/>
            <a:ext cx="1028700" cy="568325"/>
            <a:chOff x="5364921" y="3031189"/>
            <a:chExt cx="1028963" cy="568239"/>
          </a:xfrm>
        </p:grpSpPr>
        <p:grpSp>
          <p:nvGrpSpPr>
            <p:cNvPr id="143" name="组合 142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145" name="圆角矩形 144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5412398" y="2428166"/>
                <a:ext cx="858095" cy="475082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4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7" name="组合 146"/>
          <p:cNvGrpSpPr/>
          <p:nvPr/>
        </p:nvGrpSpPr>
        <p:grpSpPr bwMode="auto">
          <a:xfrm>
            <a:off x="4112277" y="3777653"/>
            <a:ext cx="1028700" cy="568325"/>
            <a:chOff x="4057520" y="3914377"/>
            <a:chExt cx="1028963" cy="568239"/>
          </a:xfrm>
        </p:grpSpPr>
        <p:grpSp>
          <p:nvGrpSpPr>
            <p:cNvPr id="148" name="组合 147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150" name="圆角矩形 149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6494229" y="2428167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49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组合 151"/>
          <p:cNvGrpSpPr/>
          <p:nvPr/>
        </p:nvGrpSpPr>
        <p:grpSpPr bwMode="auto">
          <a:xfrm>
            <a:off x="7700027" y="2877541"/>
            <a:ext cx="1028700" cy="568325"/>
            <a:chOff x="7979723" y="3014763"/>
            <a:chExt cx="1028963" cy="568239"/>
          </a:xfrm>
        </p:grpSpPr>
        <p:grpSp>
          <p:nvGrpSpPr>
            <p:cNvPr id="153" name="组合 152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155" name="圆角矩形 154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圆角矩形 155"/>
              <p:cNvSpPr/>
              <p:nvPr/>
            </p:nvSpPr>
            <p:spPr>
              <a:xfrm>
                <a:off x="6494229" y="822763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7" name="组合 156"/>
          <p:cNvGrpSpPr/>
          <p:nvPr/>
        </p:nvGrpSpPr>
        <p:grpSpPr bwMode="auto">
          <a:xfrm>
            <a:off x="6472890" y="3777653"/>
            <a:ext cx="1028700" cy="568325"/>
            <a:chOff x="6672323" y="3914377"/>
            <a:chExt cx="1028963" cy="568239"/>
          </a:xfrm>
        </p:grpSpPr>
        <p:grpSp>
          <p:nvGrpSpPr>
            <p:cNvPr id="158" name="组合 157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160" name="圆角矩形 159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圆角矩形 160"/>
              <p:cNvSpPr/>
              <p:nvPr/>
            </p:nvSpPr>
            <p:spPr>
              <a:xfrm>
                <a:off x="2892700" y="822764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59" name="图片 158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组合 161"/>
          <p:cNvGrpSpPr/>
          <p:nvPr/>
        </p:nvGrpSpPr>
        <p:grpSpPr bwMode="auto">
          <a:xfrm>
            <a:off x="5388627" y="3777653"/>
            <a:ext cx="1028700" cy="568325"/>
            <a:chOff x="5341172" y="3914377"/>
            <a:chExt cx="1028963" cy="568239"/>
          </a:xfrm>
        </p:grpSpPr>
        <p:grpSp>
          <p:nvGrpSpPr>
            <p:cNvPr id="163" name="组合 162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165" name="圆角矩形 164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圆角矩形 165"/>
              <p:cNvSpPr/>
              <p:nvPr/>
            </p:nvSpPr>
            <p:spPr>
              <a:xfrm>
                <a:off x="7651823" y="2425279"/>
                <a:ext cx="858095" cy="473637"/>
              </a:xfrm>
              <a:prstGeom prst="roundRect">
                <a:avLst>
                  <a:gd name="adj" fmla="val 6992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4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548552" y="928150"/>
            <a:ext cx="6739595" cy="3830224"/>
            <a:chOff x="964" y="531"/>
            <a:chExt cx="4506" cy="2381"/>
          </a:xfrm>
          <a:solidFill>
            <a:srgbClr val="963644">
              <a:alpha val="91000"/>
            </a:srgbClr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3492" y="1569781"/>
            <a:ext cx="2116969" cy="660026"/>
            <a:chOff x="594710" y="1513354"/>
            <a:chExt cx="2116969" cy="660026"/>
          </a:xfrm>
        </p:grpSpPr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1" name="五边形 170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1307265" y="3104445"/>
            <a:ext cx="2116969" cy="660026"/>
            <a:chOff x="594710" y="1513354"/>
            <a:chExt cx="2116969" cy="660026"/>
          </a:xfrm>
        </p:grpSpPr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4" name="五边形 173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3351118" y="1881586"/>
            <a:ext cx="2116969" cy="660026"/>
            <a:chOff x="594710" y="1513354"/>
            <a:chExt cx="2116969" cy="660026"/>
          </a:xfrm>
        </p:grpSpPr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77" name="五边形 176"/>
            <p:cNvSpPr/>
            <p:nvPr/>
          </p:nvSpPr>
          <p:spPr>
            <a:xfrm>
              <a:off x="594710" y="1659608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6047186" y="1414006"/>
            <a:ext cx="2121479" cy="581471"/>
            <a:chOff x="2209506" y="1513354"/>
            <a:chExt cx="2121479" cy="581471"/>
          </a:xfrm>
        </p:grpSpPr>
        <p:pic>
          <p:nvPicPr>
            <p:cNvPr id="179" name="图片 17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80" name="五边形 179"/>
            <p:cNvSpPr/>
            <p:nvPr/>
          </p:nvSpPr>
          <p:spPr>
            <a:xfrm flipH="1">
              <a:off x="2693730" y="1581053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5006422" y="2848310"/>
            <a:ext cx="2121479" cy="581471"/>
            <a:chOff x="2209506" y="1513354"/>
            <a:chExt cx="2121479" cy="581471"/>
          </a:xfrm>
        </p:grpSpPr>
        <p:pic>
          <p:nvPicPr>
            <p:cNvPr id="185" name="图片 1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506" y="1513354"/>
              <a:ext cx="502173" cy="509451"/>
            </a:xfrm>
            <a:prstGeom prst="rect">
              <a:avLst/>
            </a:prstGeom>
          </p:spPr>
        </p:pic>
        <p:sp>
          <p:nvSpPr>
            <p:cNvPr id="186" name="五边形 185"/>
            <p:cNvSpPr/>
            <p:nvPr/>
          </p:nvSpPr>
          <p:spPr>
            <a:xfrm flipH="1">
              <a:off x="2693730" y="1581053"/>
              <a:ext cx="1637255" cy="513772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右箭头 57"/>
          <p:cNvSpPr/>
          <p:nvPr/>
        </p:nvSpPr>
        <p:spPr>
          <a:xfrm>
            <a:off x="3054617" y="2021186"/>
            <a:ext cx="346075" cy="325438"/>
          </a:xfrm>
          <a:prstGeom prst="rightArrow">
            <a:avLst/>
          </a:prstGeom>
          <a:solidFill>
            <a:srgbClr val="5536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9" name="右箭头 58"/>
          <p:cNvSpPr/>
          <p:nvPr/>
        </p:nvSpPr>
        <p:spPr>
          <a:xfrm flipH="1">
            <a:off x="5994667" y="2041361"/>
            <a:ext cx="347663" cy="325438"/>
          </a:xfrm>
          <a:prstGeom prst="rightArrow">
            <a:avLst/>
          </a:prstGeom>
          <a:solidFill>
            <a:srgbClr val="5536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 bwMode="auto">
          <a:xfrm>
            <a:off x="3492768" y="946023"/>
            <a:ext cx="2447925" cy="2449512"/>
            <a:chOff x="3354055" y="1165875"/>
            <a:chExt cx="2448272" cy="2448272"/>
          </a:xfrm>
          <a:effectLst/>
        </p:grpSpPr>
        <p:sp>
          <p:nvSpPr>
            <p:cNvPr id="61" name="椭圆 60"/>
            <p:cNvSpPr/>
            <p:nvPr/>
          </p:nvSpPr>
          <p:spPr>
            <a:xfrm>
              <a:off x="3354055" y="1165875"/>
              <a:ext cx="2448272" cy="2448272"/>
            </a:xfrm>
            <a:prstGeom prst="ellipse">
              <a:avLst/>
            </a:prstGeom>
            <a:solidFill>
              <a:srgbClr val="96364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62" name="组合 151"/>
            <p:cNvGrpSpPr/>
            <p:nvPr/>
          </p:nvGrpSpPr>
          <p:grpSpPr bwMode="auto">
            <a:xfrm>
              <a:off x="4160620" y="1365763"/>
              <a:ext cx="857372" cy="856817"/>
              <a:chOff x="3914290" y="1542584"/>
              <a:chExt cx="432296" cy="432016"/>
            </a:xfrm>
          </p:grpSpPr>
          <p:grpSp>
            <p:nvGrpSpPr>
              <p:cNvPr id="66" name="Group 5"/>
              <p:cNvGrpSpPr>
                <a:grpSpLocks noChangeAspect="1"/>
              </p:cNvGrpSpPr>
              <p:nvPr/>
            </p:nvGrpSpPr>
            <p:grpSpPr bwMode="auto">
              <a:xfrm>
                <a:off x="4001800" y="1594238"/>
                <a:ext cx="257453" cy="329437"/>
                <a:chOff x="2481" y="341"/>
                <a:chExt cx="397" cy="508"/>
              </a:xfrm>
              <a:solidFill>
                <a:schemeClr val="bg1"/>
              </a:solidFill>
            </p:grpSpPr>
            <p:sp>
              <p:nvSpPr>
                <p:cNvPr id="68" name="Freeform 6"/>
                <p:cNvSpPr/>
                <p:nvPr/>
              </p:nvSpPr>
              <p:spPr bwMode="auto">
                <a:xfrm>
                  <a:off x="2537" y="703"/>
                  <a:ext cx="45" cy="146"/>
                </a:xfrm>
                <a:custGeom>
                  <a:avLst/>
                  <a:gdLst>
                    <a:gd name="T0" fmla="*/ 0 w 19"/>
                    <a:gd name="T1" fmla="*/ 0 h 62"/>
                    <a:gd name="T2" fmla="*/ 1 w 19"/>
                    <a:gd name="T3" fmla="*/ 62 h 62"/>
                    <a:gd name="T4" fmla="*/ 18 w 19"/>
                    <a:gd name="T5" fmla="*/ 62 h 62"/>
                    <a:gd name="T6" fmla="*/ 18 w 19"/>
                    <a:gd name="T7" fmla="*/ 0 h 62"/>
                    <a:gd name="T8" fmla="*/ 0 w 1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18" y="62"/>
                        <a:pt x="18" y="62"/>
                        <a:pt x="18" y="62"/>
                      </a:cubicBezTo>
                      <a:cubicBezTo>
                        <a:pt x="19" y="41"/>
                        <a:pt x="18" y="0"/>
                        <a:pt x="18" y="0"/>
                      </a:cubicBezTo>
                      <a:cubicBezTo>
                        <a:pt x="18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7"/>
                <p:cNvSpPr/>
                <p:nvPr/>
              </p:nvSpPr>
              <p:spPr bwMode="auto">
                <a:xfrm>
                  <a:off x="2587" y="703"/>
                  <a:ext cx="21" cy="146"/>
                </a:xfrm>
                <a:custGeom>
                  <a:avLst/>
                  <a:gdLst>
                    <a:gd name="T0" fmla="*/ 0 w 9"/>
                    <a:gd name="T1" fmla="*/ 0 h 62"/>
                    <a:gd name="T2" fmla="*/ 1 w 9"/>
                    <a:gd name="T3" fmla="*/ 62 h 62"/>
                    <a:gd name="T4" fmla="*/ 9 w 9"/>
                    <a:gd name="T5" fmla="*/ 62 h 62"/>
                    <a:gd name="T6" fmla="*/ 9 w 9"/>
                    <a:gd name="T7" fmla="*/ 0 h 62"/>
                    <a:gd name="T8" fmla="*/ 0 w 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41"/>
                        <a:pt x="9" y="0"/>
                        <a:pt x="9" y="0"/>
                      </a:cubicBezTo>
                      <a:cubicBezTo>
                        <a:pt x="9" y="0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Freeform 8"/>
                <p:cNvSpPr/>
                <p:nvPr/>
              </p:nvSpPr>
              <p:spPr bwMode="auto">
                <a:xfrm>
                  <a:off x="2530" y="483"/>
                  <a:ext cx="68" cy="76"/>
                </a:xfrm>
                <a:custGeom>
                  <a:avLst/>
                  <a:gdLst>
                    <a:gd name="T0" fmla="*/ 26 w 29"/>
                    <a:gd name="T1" fmla="*/ 11 h 32"/>
                    <a:gd name="T2" fmla="*/ 20 w 29"/>
                    <a:gd name="T3" fmla="*/ 30 h 32"/>
                    <a:gd name="T4" fmla="*/ 3 w 29"/>
                    <a:gd name="T5" fmla="*/ 21 h 32"/>
                    <a:gd name="T6" fmla="*/ 9 w 29"/>
                    <a:gd name="T7" fmla="*/ 2 h 32"/>
                    <a:gd name="T8" fmla="*/ 26 w 29"/>
                    <a:gd name="T9" fmla="*/ 1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26" y="11"/>
                      </a:moveTo>
                      <a:cubicBezTo>
                        <a:pt x="29" y="19"/>
                        <a:pt x="26" y="27"/>
                        <a:pt x="20" y="30"/>
                      </a:cubicBezTo>
                      <a:cubicBezTo>
                        <a:pt x="14" y="32"/>
                        <a:pt x="6" y="28"/>
                        <a:pt x="3" y="21"/>
                      </a:cubicBezTo>
                      <a:cubicBezTo>
                        <a:pt x="0" y="13"/>
                        <a:pt x="3" y="5"/>
                        <a:pt x="9" y="2"/>
                      </a:cubicBezTo>
                      <a:cubicBezTo>
                        <a:pt x="15" y="0"/>
                        <a:pt x="22" y="4"/>
                        <a:pt x="26" y="1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9"/>
                <p:cNvSpPr>
                  <a:spLocks noChangeArrowheads="1"/>
                </p:cNvSpPr>
                <p:nvPr/>
              </p:nvSpPr>
              <p:spPr bwMode="auto">
                <a:xfrm>
                  <a:off x="2580" y="65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10"/>
                <p:cNvSpPr/>
                <p:nvPr/>
              </p:nvSpPr>
              <p:spPr bwMode="auto">
                <a:xfrm>
                  <a:off x="2481" y="490"/>
                  <a:ext cx="198" cy="229"/>
                </a:xfrm>
                <a:custGeom>
                  <a:avLst/>
                  <a:gdLst>
                    <a:gd name="T0" fmla="*/ 68 w 84"/>
                    <a:gd name="T1" fmla="*/ 0 h 97"/>
                    <a:gd name="T2" fmla="*/ 63 w 84"/>
                    <a:gd name="T3" fmla="*/ 23 h 97"/>
                    <a:gd name="T4" fmla="*/ 45 w 84"/>
                    <a:gd name="T5" fmla="*/ 28 h 97"/>
                    <a:gd name="T6" fmla="*/ 45 w 84"/>
                    <a:gd name="T7" fmla="*/ 29 h 97"/>
                    <a:gd name="T8" fmla="*/ 48 w 84"/>
                    <a:gd name="T9" fmla="*/ 33 h 97"/>
                    <a:gd name="T10" fmla="*/ 45 w 84"/>
                    <a:gd name="T11" fmla="*/ 37 h 97"/>
                    <a:gd name="T12" fmla="*/ 47 w 84"/>
                    <a:gd name="T13" fmla="*/ 42 h 97"/>
                    <a:gd name="T14" fmla="*/ 42 w 84"/>
                    <a:gd name="T15" fmla="*/ 69 h 97"/>
                    <a:gd name="T16" fmla="*/ 42 w 84"/>
                    <a:gd name="T17" fmla="*/ 69 h 97"/>
                    <a:gd name="T18" fmla="*/ 42 w 84"/>
                    <a:gd name="T19" fmla="*/ 69 h 97"/>
                    <a:gd name="T20" fmla="*/ 42 w 84"/>
                    <a:gd name="T21" fmla="*/ 69 h 97"/>
                    <a:gd name="T22" fmla="*/ 42 w 84"/>
                    <a:gd name="T23" fmla="*/ 69 h 97"/>
                    <a:gd name="T24" fmla="*/ 32 w 84"/>
                    <a:gd name="T25" fmla="*/ 43 h 97"/>
                    <a:gd name="T26" fmla="*/ 33 w 84"/>
                    <a:gd name="T27" fmla="*/ 38 h 97"/>
                    <a:gd name="T28" fmla="*/ 29 w 84"/>
                    <a:gd name="T29" fmla="*/ 35 h 97"/>
                    <a:gd name="T30" fmla="*/ 32 w 84"/>
                    <a:gd name="T31" fmla="*/ 30 h 97"/>
                    <a:gd name="T32" fmla="*/ 21 w 84"/>
                    <a:gd name="T33" fmla="*/ 32 h 97"/>
                    <a:gd name="T34" fmla="*/ 19 w 84"/>
                    <a:gd name="T35" fmla="*/ 36 h 97"/>
                    <a:gd name="T36" fmla="*/ 5 w 84"/>
                    <a:gd name="T37" fmla="*/ 63 h 97"/>
                    <a:gd name="T38" fmla="*/ 0 w 84"/>
                    <a:gd name="T39" fmla="*/ 95 h 97"/>
                    <a:gd name="T40" fmla="*/ 16 w 84"/>
                    <a:gd name="T41" fmla="*/ 97 h 97"/>
                    <a:gd name="T42" fmla="*/ 19 w 84"/>
                    <a:gd name="T43" fmla="*/ 69 h 97"/>
                    <a:gd name="T44" fmla="*/ 21 w 84"/>
                    <a:gd name="T45" fmla="*/ 66 h 97"/>
                    <a:gd name="T46" fmla="*/ 22 w 84"/>
                    <a:gd name="T47" fmla="*/ 96 h 97"/>
                    <a:gd name="T48" fmla="*/ 23 w 84"/>
                    <a:gd name="T49" fmla="*/ 96 h 97"/>
                    <a:gd name="T50" fmla="*/ 57 w 84"/>
                    <a:gd name="T51" fmla="*/ 93 h 97"/>
                    <a:gd name="T52" fmla="*/ 57 w 84"/>
                    <a:gd name="T53" fmla="*/ 93 h 97"/>
                    <a:gd name="T54" fmla="*/ 52 w 84"/>
                    <a:gd name="T55" fmla="*/ 41 h 97"/>
                    <a:gd name="T56" fmla="*/ 61 w 84"/>
                    <a:gd name="T57" fmla="*/ 39 h 97"/>
                    <a:gd name="T58" fmla="*/ 70 w 84"/>
                    <a:gd name="T59" fmla="*/ 37 h 97"/>
                    <a:gd name="T60" fmla="*/ 71 w 84"/>
                    <a:gd name="T61" fmla="*/ 37 h 97"/>
                    <a:gd name="T62" fmla="*/ 76 w 84"/>
                    <a:gd name="T63" fmla="*/ 31 h 97"/>
                    <a:gd name="T64" fmla="*/ 76 w 84"/>
                    <a:gd name="T65" fmla="*/ 31 h 97"/>
                    <a:gd name="T66" fmla="*/ 76 w 84"/>
                    <a:gd name="T67" fmla="*/ 31 h 97"/>
                    <a:gd name="T68" fmla="*/ 76 w 84"/>
                    <a:gd name="T69" fmla="*/ 31 h 97"/>
                    <a:gd name="T70" fmla="*/ 77 w 84"/>
                    <a:gd name="T71" fmla="*/ 30 h 97"/>
                    <a:gd name="T72" fmla="*/ 77 w 84"/>
                    <a:gd name="T73" fmla="*/ 29 h 97"/>
                    <a:gd name="T74" fmla="*/ 84 w 84"/>
                    <a:gd name="T75" fmla="*/ 4 h 97"/>
                    <a:gd name="T76" fmla="*/ 68 w 84"/>
                    <a:gd name="T77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4" h="97">
                      <a:moveTo>
                        <a:pt x="68" y="0"/>
                      </a:move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45" y="28"/>
                        <a:pt x="45" y="28"/>
                        <a:pt x="45" y="28"/>
                      </a:cubicBezTo>
                      <a:cubicBezTo>
                        <a:pt x="45" y="28"/>
                        <a:pt x="45" y="29"/>
                        <a:pt x="45" y="29"/>
                      </a:cubicBezTo>
                      <a:cubicBezTo>
                        <a:pt x="48" y="33"/>
                        <a:pt x="48" y="33"/>
                        <a:pt x="48" y="33"/>
                      </a:cubicBezTo>
                      <a:cubicBezTo>
                        <a:pt x="45" y="37"/>
                        <a:pt x="45" y="37"/>
                        <a:pt x="45" y="37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42" y="69"/>
                        <a:pt x="42" y="69"/>
                        <a:pt x="42" y="69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29" y="35"/>
                        <a:pt x="29" y="35"/>
                        <a:pt x="29" y="35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0" y="31"/>
                        <a:pt x="22" y="32"/>
                        <a:pt x="21" y="32"/>
                      </a:cubicBezTo>
                      <a:cubicBezTo>
                        <a:pt x="21" y="32"/>
                        <a:pt x="19" y="35"/>
                        <a:pt x="19" y="36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2" y="77"/>
                        <a:pt x="2" y="84"/>
                        <a:pt x="0" y="95"/>
                      </a:cubicBezTo>
                      <a:cubicBezTo>
                        <a:pt x="5" y="96"/>
                        <a:pt x="11" y="96"/>
                        <a:pt x="16" y="97"/>
                      </a:cubicBezTo>
                      <a:cubicBezTo>
                        <a:pt x="17" y="88"/>
                        <a:pt x="19" y="75"/>
                        <a:pt x="19" y="69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76"/>
                        <a:pt x="22" y="86"/>
                        <a:pt x="22" y="96"/>
                      </a:cubicBezTo>
                      <a:cubicBezTo>
                        <a:pt x="22" y="96"/>
                        <a:pt x="23" y="96"/>
                        <a:pt x="23" y="96"/>
                      </a:cubicBezTo>
                      <a:cubicBezTo>
                        <a:pt x="34" y="95"/>
                        <a:pt x="46" y="94"/>
                        <a:pt x="57" y="93"/>
                      </a:cubicBezTo>
                      <a:cubicBezTo>
                        <a:pt x="57" y="93"/>
                        <a:pt x="57" y="93"/>
                        <a:pt x="57" y="93"/>
                      </a:cubicBezTo>
                      <a:cubicBezTo>
                        <a:pt x="56" y="75"/>
                        <a:pt x="54" y="58"/>
                        <a:pt x="52" y="41"/>
                      </a:cubicBez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70" y="37"/>
                        <a:pt x="70" y="37"/>
                        <a:pt x="70" y="37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6" y="31"/>
                        <a:pt x="76" y="31"/>
                        <a:pt x="76" y="31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7" y="29"/>
                        <a:pt x="77" y="29"/>
                        <a:pt x="77" y="29"/>
                      </a:cubicBezTo>
                      <a:cubicBezTo>
                        <a:pt x="84" y="4"/>
                        <a:pt x="84" y="4"/>
                        <a:pt x="84" y="4"/>
                      </a:cubicBezTo>
                      <a:cubicBezTo>
                        <a:pt x="79" y="3"/>
                        <a:pt x="73" y="1"/>
                        <a:pt x="68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1"/>
                <p:cNvSpPr/>
                <p:nvPr/>
              </p:nvSpPr>
              <p:spPr bwMode="auto">
                <a:xfrm>
                  <a:off x="2568" y="559"/>
                  <a:ext cx="9" cy="21"/>
                </a:xfrm>
                <a:custGeom>
                  <a:avLst/>
                  <a:gdLst>
                    <a:gd name="T0" fmla="*/ 7 w 9"/>
                    <a:gd name="T1" fmla="*/ 0 h 21"/>
                    <a:gd name="T2" fmla="*/ 9 w 9"/>
                    <a:gd name="T3" fmla="*/ 11 h 21"/>
                    <a:gd name="T4" fmla="*/ 5 w 9"/>
                    <a:gd name="T5" fmla="*/ 21 h 21"/>
                    <a:gd name="T6" fmla="*/ 0 w 9"/>
                    <a:gd name="T7" fmla="*/ 14 h 21"/>
                    <a:gd name="T8" fmla="*/ 0 w 9"/>
                    <a:gd name="T9" fmla="*/ 0 h 21"/>
                    <a:gd name="T10" fmla="*/ 7 w 9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1">
                      <a:moveTo>
                        <a:pt x="7" y="0"/>
                      </a:moveTo>
                      <a:lnTo>
                        <a:pt x="9" y="11"/>
                      </a:lnTo>
                      <a:lnTo>
                        <a:pt x="5" y="21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12"/>
                <p:cNvSpPr/>
                <p:nvPr/>
              </p:nvSpPr>
              <p:spPr bwMode="auto">
                <a:xfrm>
                  <a:off x="2568" y="573"/>
                  <a:ext cx="19" cy="87"/>
                </a:xfrm>
                <a:custGeom>
                  <a:avLst/>
                  <a:gdLst>
                    <a:gd name="T0" fmla="*/ 9 w 19"/>
                    <a:gd name="T1" fmla="*/ 0 h 87"/>
                    <a:gd name="T2" fmla="*/ 19 w 19"/>
                    <a:gd name="T3" fmla="*/ 80 h 87"/>
                    <a:gd name="T4" fmla="*/ 14 w 19"/>
                    <a:gd name="T5" fmla="*/ 87 h 87"/>
                    <a:gd name="T6" fmla="*/ 7 w 19"/>
                    <a:gd name="T7" fmla="*/ 80 h 87"/>
                    <a:gd name="T8" fmla="*/ 0 w 19"/>
                    <a:gd name="T9" fmla="*/ 0 h 87"/>
                    <a:gd name="T10" fmla="*/ 9 w 19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87">
                      <a:moveTo>
                        <a:pt x="9" y="0"/>
                      </a:moveTo>
                      <a:lnTo>
                        <a:pt x="19" y="80"/>
                      </a:lnTo>
                      <a:lnTo>
                        <a:pt x="14" y="87"/>
                      </a:lnTo>
                      <a:lnTo>
                        <a:pt x="7" y="80"/>
                      </a:lnTo>
                      <a:lnTo>
                        <a:pt x="0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13"/>
                <p:cNvSpPr/>
                <p:nvPr/>
              </p:nvSpPr>
              <p:spPr bwMode="auto">
                <a:xfrm>
                  <a:off x="2782" y="703"/>
                  <a:ext cx="45" cy="146"/>
                </a:xfrm>
                <a:custGeom>
                  <a:avLst/>
                  <a:gdLst>
                    <a:gd name="T0" fmla="*/ 0 w 19"/>
                    <a:gd name="T1" fmla="*/ 0 h 62"/>
                    <a:gd name="T2" fmla="*/ 2 w 19"/>
                    <a:gd name="T3" fmla="*/ 62 h 62"/>
                    <a:gd name="T4" fmla="*/ 19 w 19"/>
                    <a:gd name="T5" fmla="*/ 62 h 62"/>
                    <a:gd name="T6" fmla="*/ 19 w 19"/>
                    <a:gd name="T7" fmla="*/ 0 h 62"/>
                    <a:gd name="T8" fmla="*/ 0 w 1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62">
                      <a:moveTo>
                        <a:pt x="0" y="0"/>
                      </a:moveTo>
                      <a:cubicBezTo>
                        <a:pt x="2" y="62"/>
                        <a:pt x="2" y="62"/>
                        <a:pt x="2" y="62"/>
                      </a:cubicBezTo>
                      <a:cubicBezTo>
                        <a:pt x="19" y="62"/>
                        <a:pt x="19" y="62"/>
                        <a:pt x="19" y="62"/>
                      </a:cubicBezTo>
                      <a:cubicBezTo>
                        <a:pt x="19" y="41"/>
                        <a:pt x="19" y="0"/>
                        <a:pt x="19" y="0"/>
                      </a:cubicBezTo>
                      <a:cubicBezTo>
                        <a:pt x="19" y="0"/>
                        <a:pt x="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14"/>
                <p:cNvSpPr/>
                <p:nvPr/>
              </p:nvSpPr>
              <p:spPr bwMode="auto">
                <a:xfrm>
                  <a:off x="2756" y="703"/>
                  <a:ext cx="22" cy="146"/>
                </a:xfrm>
                <a:custGeom>
                  <a:avLst/>
                  <a:gdLst>
                    <a:gd name="T0" fmla="*/ 0 w 9"/>
                    <a:gd name="T1" fmla="*/ 0 h 62"/>
                    <a:gd name="T2" fmla="*/ 1 w 9"/>
                    <a:gd name="T3" fmla="*/ 62 h 62"/>
                    <a:gd name="T4" fmla="*/ 9 w 9"/>
                    <a:gd name="T5" fmla="*/ 62 h 62"/>
                    <a:gd name="T6" fmla="*/ 9 w 9"/>
                    <a:gd name="T7" fmla="*/ 0 h 62"/>
                    <a:gd name="T8" fmla="*/ 0 w 9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2">
                      <a:moveTo>
                        <a:pt x="0" y="0"/>
                      </a:move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9" y="41"/>
                        <a:pt x="9" y="0"/>
                        <a:pt x="9" y="0"/>
                      </a:cubicBezTo>
                      <a:cubicBezTo>
                        <a:pt x="9" y="0"/>
                        <a:pt x="3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15"/>
                <p:cNvSpPr/>
                <p:nvPr/>
              </p:nvSpPr>
              <p:spPr bwMode="auto">
                <a:xfrm>
                  <a:off x="2766" y="483"/>
                  <a:ext cx="68" cy="76"/>
                </a:xfrm>
                <a:custGeom>
                  <a:avLst/>
                  <a:gdLst>
                    <a:gd name="T0" fmla="*/ 3 w 29"/>
                    <a:gd name="T1" fmla="*/ 11 h 32"/>
                    <a:gd name="T2" fmla="*/ 9 w 29"/>
                    <a:gd name="T3" fmla="*/ 30 h 32"/>
                    <a:gd name="T4" fmla="*/ 25 w 29"/>
                    <a:gd name="T5" fmla="*/ 21 h 32"/>
                    <a:gd name="T6" fmla="*/ 20 w 29"/>
                    <a:gd name="T7" fmla="*/ 2 h 32"/>
                    <a:gd name="T8" fmla="*/ 3 w 29"/>
                    <a:gd name="T9" fmla="*/ 1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32">
                      <a:moveTo>
                        <a:pt x="3" y="11"/>
                      </a:moveTo>
                      <a:cubicBezTo>
                        <a:pt x="0" y="19"/>
                        <a:pt x="2" y="27"/>
                        <a:pt x="9" y="30"/>
                      </a:cubicBezTo>
                      <a:cubicBezTo>
                        <a:pt x="15" y="32"/>
                        <a:pt x="22" y="28"/>
                        <a:pt x="25" y="21"/>
                      </a:cubicBezTo>
                      <a:cubicBezTo>
                        <a:pt x="29" y="13"/>
                        <a:pt x="26" y="5"/>
                        <a:pt x="20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Rectangle 16"/>
                <p:cNvSpPr>
                  <a:spLocks noChangeArrowheads="1"/>
                </p:cNvSpPr>
                <p:nvPr/>
              </p:nvSpPr>
              <p:spPr bwMode="auto">
                <a:xfrm>
                  <a:off x="2877" y="630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9" name="Rectangle 17"/>
                <p:cNvSpPr>
                  <a:spLocks noChangeArrowheads="1"/>
                </p:cNvSpPr>
                <p:nvPr/>
              </p:nvSpPr>
              <p:spPr bwMode="auto">
                <a:xfrm>
                  <a:off x="2782" y="653"/>
                  <a:ext cx="1" cy="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Freeform 18"/>
                <p:cNvSpPr>
                  <a:spLocks noEditPoints="1"/>
                </p:cNvSpPr>
                <p:nvPr/>
              </p:nvSpPr>
              <p:spPr bwMode="auto">
                <a:xfrm>
                  <a:off x="2669" y="488"/>
                  <a:ext cx="208" cy="231"/>
                </a:xfrm>
                <a:custGeom>
                  <a:avLst/>
                  <a:gdLst>
                    <a:gd name="T0" fmla="*/ 88 w 88"/>
                    <a:gd name="T1" fmla="*/ 61 h 98"/>
                    <a:gd name="T2" fmla="*/ 87 w 88"/>
                    <a:gd name="T3" fmla="*/ 59 h 98"/>
                    <a:gd name="T4" fmla="*/ 85 w 88"/>
                    <a:gd name="T5" fmla="*/ 56 h 98"/>
                    <a:gd name="T6" fmla="*/ 80 w 88"/>
                    <a:gd name="T7" fmla="*/ 49 h 98"/>
                    <a:gd name="T8" fmla="*/ 72 w 88"/>
                    <a:gd name="T9" fmla="*/ 36 h 98"/>
                    <a:gd name="T10" fmla="*/ 70 w 88"/>
                    <a:gd name="T11" fmla="*/ 34 h 98"/>
                    <a:gd name="T12" fmla="*/ 69 w 88"/>
                    <a:gd name="T13" fmla="*/ 33 h 98"/>
                    <a:gd name="T14" fmla="*/ 69 w 88"/>
                    <a:gd name="T15" fmla="*/ 33 h 98"/>
                    <a:gd name="T16" fmla="*/ 57 w 88"/>
                    <a:gd name="T17" fmla="*/ 31 h 98"/>
                    <a:gd name="T18" fmla="*/ 59 w 88"/>
                    <a:gd name="T19" fmla="*/ 37 h 98"/>
                    <a:gd name="T20" fmla="*/ 56 w 88"/>
                    <a:gd name="T21" fmla="*/ 39 h 98"/>
                    <a:gd name="T22" fmla="*/ 57 w 88"/>
                    <a:gd name="T23" fmla="*/ 44 h 98"/>
                    <a:gd name="T24" fmla="*/ 48 w 88"/>
                    <a:gd name="T25" fmla="*/ 70 h 98"/>
                    <a:gd name="T26" fmla="*/ 48 w 88"/>
                    <a:gd name="T27" fmla="*/ 70 h 98"/>
                    <a:gd name="T28" fmla="*/ 48 w 88"/>
                    <a:gd name="T29" fmla="*/ 70 h 98"/>
                    <a:gd name="T30" fmla="*/ 48 w 88"/>
                    <a:gd name="T31" fmla="*/ 70 h 98"/>
                    <a:gd name="T32" fmla="*/ 48 w 88"/>
                    <a:gd name="T33" fmla="*/ 70 h 98"/>
                    <a:gd name="T34" fmla="*/ 43 w 88"/>
                    <a:gd name="T35" fmla="*/ 43 h 98"/>
                    <a:gd name="T36" fmla="*/ 45 w 88"/>
                    <a:gd name="T37" fmla="*/ 39 h 98"/>
                    <a:gd name="T38" fmla="*/ 42 w 88"/>
                    <a:gd name="T39" fmla="*/ 35 h 98"/>
                    <a:gd name="T40" fmla="*/ 46 w 88"/>
                    <a:gd name="T41" fmla="*/ 31 h 98"/>
                    <a:gd name="T42" fmla="*/ 45 w 88"/>
                    <a:gd name="T43" fmla="*/ 31 h 98"/>
                    <a:gd name="T44" fmla="*/ 44 w 88"/>
                    <a:gd name="T45" fmla="*/ 31 h 98"/>
                    <a:gd name="T46" fmla="*/ 29 w 88"/>
                    <a:gd name="T47" fmla="*/ 24 h 98"/>
                    <a:gd name="T48" fmla="*/ 14 w 88"/>
                    <a:gd name="T49" fmla="*/ 0 h 98"/>
                    <a:gd name="T50" fmla="*/ 0 w 88"/>
                    <a:gd name="T51" fmla="*/ 9 h 98"/>
                    <a:gd name="T52" fmla="*/ 16 w 88"/>
                    <a:gd name="T53" fmla="*/ 32 h 98"/>
                    <a:gd name="T54" fmla="*/ 39 w 88"/>
                    <a:gd name="T55" fmla="*/ 44 h 98"/>
                    <a:gd name="T56" fmla="*/ 33 w 88"/>
                    <a:gd name="T57" fmla="*/ 94 h 98"/>
                    <a:gd name="T58" fmla="*/ 33 w 88"/>
                    <a:gd name="T59" fmla="*/ 94 h 98"/>
                    <a:gd name="T60" fmla="*/ 68 w 88"/>
                    <a:gd name="T61" fmla="*/ 97 h 98"/>
                    <a:gd name="T62" fmla="*/ 68 w 88"/>
                    <a:gd name="T63" fmla="*/ 97 h 98"/>
                    <a:gd name="T64" fmla="*/ 68 w 88"/>
                    <a:gd name="T65" fmla="*/ 95 h 98"/>
                    <a:gd name="T66" fmla="*/ 74 w 88"/>
                    <a:gd name="T67" fmla="*/ 98 h 98"/>
                    <a:gd name="T68" fmla="*/ 87 w 88"/>
                    <a:gd name="T69" fmla="*/ 70 h 98"/>
                    <a:gd name="T70" fmla="*/ 88 w 88"/>
                    <a:gd name="T71" fmla="*/ 69 h 98"/>
                    <a:gd name="T72" fmla="*/ 88 w 88"/>
                    <a:gd name="T73" fmla="*/ 69 h 98"/>
                    <a:gd name="T74" fmla="*/ 88 w 88"/>
                    <a:gd name="T75" fmla="*/ 69 h 98"/>
                    <a:gd name="T76" fmla="*/ 88 w 88"/>
                    <a:gd name="T77" fmla="*/ 69 h 98"/>
                    <a:gd name="T78" fmla="*/ 88 w 88"/>
                    <a:gd name="T79" fmla="*/ 69 h 98"/>
                    <a:gd name="T80" fmla="*/ 88 w 88"/>
                    <a:gd name="T81" fmla="*/ 61 h 98"/>
                    <a:gd name="T82" fmla="*/ 70 w 88"/>
                    <a:gd name="T83" fmla="*/ 70 h 98"/>
                    <a:gd name="T84" fmla="*/ 70 w 88"/>
                    <a:gd name="T85" fmla="*/ 61 h 98"/>
                    <a:gd name="T86" fmla="*/ 72 w 88"/>
                    <a:gd name="T87" fmla="*/ 63 h 98"/>
                    <a:gd name="T88" fmla="*/ 73 w 88"/>
                    <a:gd name="T89" fmla="*/ 65 h 98"/>
                    <a:gd name="T90" fmla="*/ 70 w 88"/>
                    <a:gd name="T91" fmla="*/ 7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8" h="98">
                      <a:moveTo>
                        <a:pt x="88" y="61"/>
                      </a:move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0" y="49"/>
                        <a:pt x="80" y="49"/>
                        <a:pt x="80" y="49"/>
                      </a:cubicBezTo>
                      <a:cubicBezTo>
                        <a:pt x="72" y="36"/>
                        <a:pt x="72" y="36"/>
                        <a:pt x="72" y="36"/>
                      </a:cubicBezTo>
                      <a:cubicBezTo>
                        <a:pt x="72" y="35"/>
                        <a:pt x="71" y="34"/>
                        <a:pt x="70" y="34"/>
                      </a:cubicBezTo>
                      <a:cubicBezTo>
                        <a:pt x="70" y="34"/>
                        <a:pt x="70" y="33"/>
                        <a:pt x="69" y="33"/>
                      </a:cubicBezTo>
                      <a:cubicBezTo>
                        <a:pt x="69" y="33"/>
                        <a:pt x="69" y="33"/>
                        <a:pt x="69" y="33"/>
                      </a:cubicBezTo>
                      <a:cubicBezTo>
                        <a:pt x="68" y="33"/>
                        <a:pt x="63" y="32"/>
                        <a:pt x="57" y="31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6" y="39"/>
                        <a:pt x="56" y="39"/>
                        <a:pt x="56" y="39"/>
                      </a:cubicBezTo>
                      <a:cubicBezTo>
                        <a:pt x="57" y="44"/>
                        <a:pt x="57" y="44"/>
                        <a:pt x="57" y="44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8" y="70"/>
                        <a:pt x="48" y="70"/>
                        <a:pt x="48" y="70"/>
                      </a:cubicBezTo>
                      <a:cubicBezTo>
                        <a:pt x="43" y="43"/>
                        <a:pt x="43" y="43"/>
                        <a:pt x="43" y="43"/>
                      </a:cubicBezTo>
                      <a:cubicBezTo>
                        <a:pt x="45" y="39"/>
                        <a:pt x="45" y="39"/>
                        <a:pt x="45" y="39"/>
                      </a:cubicBez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6" y="31"/>
                        <a:pt x="46" y="31"/>
                        <a:pt x="46" y="31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45" y="31"/>
                        <a:pt x="44" y="31"/>
                        <a:pt x="44" y="31"/>
                      </a:cubicBezTo>
                      <a:cubicBezTo>
                        <a:pt x="37" y="28"/>
                        <a:pt x="30" y="24"/>
                        <a:pt x="29" y="24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2"/>
                        <a:pt x="4" y="6"/>
                        <a:pt x="0" y="9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27" y="40"/>
                        <a:pt x="32" y="42"/>
                        <a:pt x="39" y="44"/>
                      </a:cubicBezTo>
                      <a:cubicBezTo>
                        <a:pt x="37" y="61"/>
                        <a:pt x="35" y="77"/>
                        <a:pt x="33" y="94"/>
                      </a:cubicBezTo>
                      <a:cubicBezTo>
                        <a:pt x="33" y="94"/>
                        <a:pt x="33" y="94"/>
                        <a:pt x="33" y="94"/>
                      </a:cubicBezTo>
                      <a:cubicBezTo>
                        <a:pt x="45" y="95"/>
                        <a:pt x="57" y="96"/>
                        <a:pt x="68" y="97"/>
                      </a:cubicBezTo>
                      <a:cubicBezTo>
                        <a:pt x="68" y="97"/>
                        <a:pt x="68" y="97"/>
                        <a:pt x="68" y="97"/>
                      </a:cubicBezTo>
                      <a:cubicBezTo>
                        <a:pt x="68" y="96"/>
                        <a:pt x="68" y="96"/>
                        <a:pt x="68" y="95"/>
                      </a:cubicBezTo>
                      <a:cubicBezTo>
                        <a:pt x="70" y="96"/>
                        <a:pt x="72" y="97"/>
                        <a:pt x="74" y="98"/>
                      </a:cubicBezTo>
                      <a:cubicBezTo>
                        <a:pt x="87" y="70"/>
                        <a:pt x="87" y="70"/>
                        <a:pt x="87" y="70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70"/>
                        <a:pt x="88" y="61"/>
                        <a:pt x="88" y="61"/>
                      </a:cubicBezTo>
                      <a:close/>
                      <a:moveTo>
                        <a:pt x="70" y="70"/>
                      </a:moveTo>
                      <a:cubicBezTo>
                        <a:pt x="70" y="67"/>
                        <a:pt x="70" y="64"/>
                        <a:pt x="70" y="61"/>
                      </a:cubicBezTo>
                      <a:cubicBezTo>
                        <a:pt x="72" y="63"/>
                        <a:pt x="72" y="63"/>
                        <a:pt x="72" y="63"/>
                      </a:cubicBezTo>
                      <a:cubicBezTo>
                        <a:pt x="73" y="65"/>
                        <a:pt x="73" y="65"/>
                        <a:pt x="73" y="65"/>
                      </a:cubicBezTo>
                      <a:lnTo>
                        <a:pt x="70" y="7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19"/>
                <p:cNvSpPr/>
                <p:nvPr/>
              </p:nvSpPr>
              <p:spPr bwMode="auto">
                <a:xfrm>
                  <a:off x="2785" y="561"/>
                  <a:ext cx="9" cy="21"/>
                </a:xfrm>
                <a:custGeom>
                  <a:avLst/>
                  <a:gdLst>
                    <a:gd name="T0" fmla="*/ 2 w 9"/>
                    <a:gd name="T1" fmla="*/ 0 h 21"/>
                    <a:gd name="T2" fmla="*/ 0 w 9"/>
                    <a:gd name="T3" fmla="*/ 12 h 21"/>
                    <a:gd name="T4" fmla="*/ 4 w 9"/>
                    <a:gd name="T5" fmla="*/ 21 h 21"/>
                    <a:gd name="T6" fmla="*/ 9 w 9"/>
                    <a:gd name="T7" fmla="*/ 14 h 21"/>
                    <a:gd name="T8" fmla="*/ 9 w 9"/>
                    <a:gd name="T9" fmla="*/ 0 h 21"/>
                    <a:gd name="T10" fmla="*/ 2 w 9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1">
                      <a:moveTo>
                        <a:pt x="2" y="0"/>
                      </a:moveTo>
                      <a:lnTo>
                        <a:pt x="0" y="12"/>
                      </a:lnTo>
                      <a:lnTo>
                        <a:pt x="4" y="21"/>
                      </a:lnTo>
                      <a:lnTo>
                        <a:pt x="9" y="14"/>
                      </a:lnTo>
                      <a:lnTo>
                        <a:pt x="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0"/>
                <p:cNvSpPr/>
                <p:nvPr/>
              </p:nvSpPr>
              <p:spPr bwMode="auto">
                <a:xfrm>
                  <a:off x="2778" y="575"/>
                  <a:ext cx="14" cy="85"/>
                </a:xfrm>
                <a:custGeom>
                  <a:avLst/>
                  <a:gdLst>
                    <a:gd name="T0" fmla="*/ 7 w 14"/>
                    <a:gd name="T1" fmla="*/ 0 h 85"/>
                    <a:gd name="T2" fmla="*/ 0 w 14"/>
                    <a:gd name="T3" fmla="*/ 78 h 85"/>
                    <a:gd name="T4" fmla="*/ 4 w 14"/>
                    <a:gd name="T5" fmla="*/ 85 h 85"/>
                    <a:gd name="T6" fmla="*/ 11 w 14"/>
                    <a:gd name="T7" fmla="*/ 78 h 85"/>
                    <a:gd name="T8" fmla="*/ 14 w 14"/>
                    <a:gd name="T9" fmla="*/ 0 h 85"/>
                    <a:gd name="T10" fmla="*/ 7 w 14"/>
                    <a:gd name="T11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85">
                      <a:moveTo>
                        <a:pt x="7" y="0"/>
                      </a:moveTo>
                      <a:lnTo>
                        <a:pt x="0" y="78"/>
                      </a:lnTo>
                      <a:lnTo>
                        <a:pt x="4" y="85"/>
                      </a:lnTo>
                      <a:lnTo>
                        <a:pt x="11" y="78"/>
                      </a:lnTo>
                      <a:lnTo>
                        <a:pt x="14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1"/>
                <p:cNvSpPr/>
                <p:nvPr/>
              </p:nvSpPr>
              <p:spPr bwMode="auto">
                <a:xfrm>
                  <a:off x="2608" y="341"/>
                  <a:ext cx="137" cy="121"/>
                </a:xfrm>
                <a:custGeom>
                  <a:avLst/>
                  <a:gdLst>
                    <a:gd name="T0" fmla="*/ 31 w 58"/>
                    <a:gd name="T1" fmla="*/ 1 h 51"/>
                    <a:gd name="T2" fmla="*/ 27 w 58"/>
                    <a:gd name="T3" fmla="*/ 1 h 51"/>
                    <a:gd name="T4" fmla="*/ 4 w 58"/>
                    <a:gd name="T5" fmla="*/ 1 h 51"/>
                    <a:gd name="T6" fmla="*/ 15 w 58"/>
                    <a:gd name="T7" fmla="*/ 39 h 51"/>
                    <a:gd name="T8" fmla="*/ 25 w 58"/>
                    <a:gd name="T9" fmla="*/ 46 h 51"/>
                    <a:gd name="T10" fmla="*/ 26 w 58"/>
                    <a:gd name="T11" fmla="*/ 51 h 51"/>
                    <a:gd name="T12" fmla="*/ 29 w 58"/>
                    <a:gd name="T13" fmla="*/ 49 h 51"/>
                    <a:gd name="T14" fmla="*/ 32 w 58"/>
                    <a:gd name="T15" fmla="*/ 51 h 51"/>
                    <a:gd name="T16" fmla="*/ 33 w 58"/>
                    <a:gd name="T17" fmla="*/ 46 h 51"/>
                    <a:gd name="T18" fmla="*/ 43 w 58"/>
                    <a:gd name="T19" fmla="*/ 39 h 51"/>
                    <a:gd name="T20" fmla="*/ 54 w 58"/>
                    <a:gd name="T21" fmla="*/ 1 h 51"/>
                    <a:gd name="T22" fmla="*/ 31 w 58"/>
                    <a:gd name="T23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8" h="51">
                      <a:moveTo>
                        <a:pt x="31" y="1"/>
                      </a:moveTo>
                      <a:cubicBezTo>
                        <a:pt x="30" y="1"/>
                        <a:pt x="28" y="1"/>
                        <a:pt x="27" y="1"/>
                      </a:cubicBezTo>
                      <a:cubicBezTo>
                        <a:pt x="19" y="1"/>
                        <a:pt x="12" y="1"/>
                        <a:pt x="4" y="1"/>
                      </a:cubicBezTo>
                      <a:cubicBezTo>
                        <a:pt x="5" y="0"/>
                        <a:pt x="0" y="31"/>
                        <a:pt x="15" y="39"/>
                      </a:cubicBezTo>
                      <a:cubicBezTo>
                        <a:pt x="22" y="43"/>
                        <a:pt x="25" y="44"/>
                        <a:pt x="25" y="46"/>
                      </a:cubicBezTo>
                      <a:cubicBezTo>
                        <a:pt x="26" y="50"/>
                        <a:pt x="26" y="51"/>
                        <a:pt x="26" y="51"/>
                      </a:cubicBezTo>
                      <a:cubicBezTo>
                        <a:pt x="27" y="51"/>
                        <a:pt x="28" y="50"/>
                        <a:pt x="29" y="49"/>
                      </a:cubicBezTo>
                      <a:cubicBezTo>
                        <a:pt x="30" y="50"/>
                        <a:pt x="31" y="51"/>
                        <a:pt x="32" y="51"/>
                      </a:cubicBezTo>
                      <a:cubicBezTo>
                        <a:pt x="32" y="51"/>
                        <a:pt x="32" y="50"/>
                        <a:pt x="33" y="46"/>
                      </a:cubicBezTo>
                      <a:cubicBezTo>
                        <a:pt x="33" y="44"/>
                        <a:pt x="36" y="43"/>
                        <a:pt x="43" y="39"/>
                      </a:cubicBezTo>
                      <a:cubicBezTo>
                        <a:pt x="58" y="31"/>
                        <a:pt x="53" y="0"/>
                        <a:pt x="54" y="1"/>
                      </a:cubicBezTo>
                      <a:cubicBezTo>
                        <a:pt x="46" y="1"/>
                        <a:pt x="39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22"/>
                <p:cNvSpPr/>
                <p:nvPr/>
              </p:nvSpPr>
              <p:spPr bwMode="auto">
                <a:xfrm>
                  <a:off x="2629" y="433"/>
                  <a:ext cx="94" cy="67"/>
                </a:xfrm>
                <a:custGeom>
                  <a:avLst/>
                  <a:gdLst>
                    <a:gd name="T0" fmla="*/ 37 w 40"/>
                    <a:gd name="T1" fmla="*/ 24 h 28"/>
                    <a:gd name="T2" fmla="*/ 30 w 40"/>
                    <a:gd name="T3" fmla="*/ 20 h 28"/>
                    <a:gd name="T4" fmla="*/ 25 w 40"/>
                    <a:gd name="T5" fmla="*/ 14 h 28"/>
                    <a:gd name="T6" fmla="*/ 24 w 40"/>
                    <a:gd name="T7" fmla="*/ 0 h 28"/>
                    <a:gd name="T8" fmla="*/ 20 w 40"/>
                    <a:gd name="T9" fmla="*/ 2 h 28"/>
                    <a:gd name="T10" fmla="*/ 16 w 40"/>
                    <a:gd name="T11" fmla="*/ 0 h 28"/>
                    <a:gd name="T12" fmla="*/ 15 w 40"/>
                    <a:gd name="T13" fmla="*/ 14 h 28"/>
                    <a:gd name="T14" fmla="*/ 10 w 40"/>
                    <a:gd name="T15" fmla="*/ 20 h 28"/>
                    <a:gd name="T16" fmla="*/ 3 w 40"/>
                    <a:gd name="T17" fmla="*/ 24 h 28"/>
                    <a:gd name="T18" fmla="*/ 0 w 40"/>
                    <a:gd name="T19" fmla="*/ 27 h 28"/>
                    <a:gd name="T20" fmla="*/ 40 w 40"/>
                    <a:gd name="T21" fmla="*/ 27 h 28"/>
                    <a:gd name="T22" fmla="*/ 37 w 40"/>
                    <a:gd name="T23" fmla="*/ 2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28">
                      <a:moveTo>
                        <a:pt x="37" y="24"/>
                      </a:moveTo>
                      <a:cubicBezTo>
                        <a:pt x="34" y="23"/>
                        <a:pt x="30" y="21"/>
                        <a:pt x="30" y="20"/>
                      </a:cubicBezTo>
                      <a:cubicBezTo>
                        <a:pt x="30" y="18"/>
                        <a:pt x="26" y="17"/>
                        <a:pt x="25" y="14"/>
                      </a:cubicBezTo>
                      <a:cubicBezTo>
                        <a:pt x="24" y="12"/>
                        <a:pt x="24" y="0"/>
                        <a:pt x="24" y="0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16" y="12"/>
                        <a:pt x="15" y="14"/>
                      </a:cubicBezTo>
                      <a:cubicBezTo>
                        <a:pt x="14" y="17"/>
                        <a:pt x="10" y="18"/>
                        <a:pt x="10" y="20"/>
                      </a:cubicBezTo>
                      <a:cubicBezTo>
                        <a:pt x="10" y="21"/>
                        <a:pt x="6" y="23"/>
                        <a:pt x="3" y="24"/>
                      </a:cubicBezTo>
                      <a:cubicBezTo>
                        <a:pt x="0" y="25"/>
                        <a:pt x="0" y="25"/>
                        <a:pt x="0" y="27"/>
                      </a:cubicBezTo>
                      <a:cubicBezTo>
                        <a:pt x="0" y="28"/>
                        <a:pt x="40" y="28"/>
                        <a:pt x="40" y="27"/>
                      </a:cubicBezTo>
                      <a:cubicBezTo>
                        <a:pt x="40" y="25"/>
                        <a:pt x="40" y="25"/>
                        <a:pt x="37" y="24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ectangle 23"/>
                <p:cNvSpPr>
                  <a:spLocks noChangeArrowheads="1"/>
                </p:cNvSpPr>
                <p:nvPr/>
              </p:nvSpPr>
              <p:spPr bwMode="auto">
                <a:xfrm>
                  <a:off x="2629" y="495"/>
                  <a:ext cx="94" cy="14"/>
                </a:xfrm>
                <a:prstGeom prst="rect">
                  <a:avLst/>
                </a:pr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ectangle 24"/>
                <p:cNvSpPr>
                  <a:spLocks noChangeArrowheads="1"/>
                </p:cNvSpPr>
                <p:nvPr/>
              </p:nvSpPr>
              <p:spPr bwMode="auto">
                <a:xfrm>
                  <a:off x="2624" y="507"/>
                  <a:ext cx="104" cy="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25"/>
                <p:cNvSpPr>
                  <a:spLocks noEditPoints="1"/>
                </p:cNvSpPr>
                <p:nvPr/>
              </p:nvSpPr>
              <p:spPr bwMode="auto">
                <a:xfrm>
                  <a:off x="2584" y="351"/>
                  <a:ext cx="146" cy="73"/>
                </a:xfrm>
                <a:custGeom>
                  <a:avLst/>
                  <a:gdLst>
                    <a:gd name="T0" fmla="*/ 28 w 62"/>
                    <a:gd name="T1" fmla="*/ 31 h 31"/>
                    <a:gd name="T2" fmla="*/ 1 w 62"/>
                    <a:gd name="T3" fmla="*/ 9 h 31"/>
                    <a:gd name="T4" fmla="*/ 2 w 62"/>
                    <a:gd name="T5" fmla="*/ 2 h 31"/>
                    <a:gd name="T6" fmla="*/ 8 w 62"/>
                    <a:gd name="T7" fmla="*/ 0 h 31"/>
                    <a:gd name="T8" fmla="*/ 8 w 62"/>
                    <a:gd name="T9" fmla="*/ 0 h 31"/>
                    <a:gd name="T10" fmla="*/ 39 w 62"/>
                    <a:gd name="T11" fmla="*/ 0 h 31"/>
                    <a:gd name="T12" fmla="*/ 62 w 62"/>
                    <a:gd name="T13" fmla="*/ 0 h 31"/>
                    <a:gd name="T14" fmla="*/ 62 w 62"/>
                    <a:gd name="T15" fmla="*/ 2 h 31"/>
                    <a:gd name="T16" fmla="*/ 62 w 62"/>
                    <a:gd name="T17" fmla="*/ 3 h 31"/>
                    <a:gd name="T18" fmla="*/ 32 w 62"/>
                    <a:gd name="T19" fmla="*/ 30 h 31"/>
                    <a:gd name="T20" fmla="*/ 28 w 62"/>
                    <a:gd name="T21" fmla="*/ 31 h 31"/>
                    <a:gd name="T22" fmla="*/ 8 w 62"/>
                    <a:gd name="T23" fmla="*/ 5 h 31"/>
                    <a:gd name="T24" fmla="*/ 5 w 62"/>
                    <a:gd name="T25" fmla="*/ 5 h 31"/>
                    <a:gd name="T26" fmla="*/ 5 w 62"/>
                    <a:gd name="T27" fmla="*/ 8 h 31"/>
                    <a:gd name="T28" fmla="*/ 6 w 62"/>
                    <a:gd name="T29" fmla="*/ 8 h 31"/>
                    <a:gd name="T30" fmla="*/ 28 w 62"/>
                    <a:gd name="T31" fmla="*/ 26 h 31"/>
                    <a:gd name="T32" fmla="*/ 31 w 62"/>
                    <a:gd name="T33" fmla="*/ 26 h 31"/>
                    <a:gd name="T34" fmla="*/ 32 w 62"/>
                    <a:gd name="T35" fmla="*/ 26 h 31"/>
                    <a:gd name="T36" fmla="*/ 32 w 62"/>
                    <a:gd name="T37" fmla="*/ 26 h 31"/>
                    <a:gd name="T38" fmla="*/ 57 w 62"/>
                    <a:gd name="T39" fmla="*/ 5 h 31"/>
                    <a:gd name="T40" fmla="*/ 39 w 62"/>
                    <a:gd name="T41" fmla="*/ 5 h 31"/>
                    <a:gd name="T42" fmla="*/ 8 w 62"/>
                    <a:gd name="T43" fmla="*/ 5 h 31"/>
                    <a:gd name="T44" fmla="*/ 8 w 62"/>
                    <a:gd name="T45" fmla="*/ 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2" h="31">
                      <a:moveTo>
                        <a:pt x="28" y="31"/>
                      </a:moveTo>
                      <a:cubicBezTo>
                        <a:pt x="15" y="31"/>
                        <a:pt x="4" y="22"/>
                        <a:pt x="1" y="9"/>
                      </a:cubicBezTo>
                      <a:cubicBezTo>
                        <a:pt x="0" y="6"/>
                        <a:pt x="1" y="4"/>
                        <a:pt x="2" y="2"/>
                      </a:cubicBezTo>
                      <a:cubicBezTo>
                        <a:pt x="3" y="0"/>
                        <a:pt x="7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62" y="3"/>
                        <a:pt x="62" y="3"/>
                        <a:pt x="62" y="3"/>
                      </a:cubicBezTo>
                      <a:cubicBezTo>
                        <a:pt x="61" y="23"/>
                        <a:pt x="45" y="30"/>
                        <a:pt x="32" y="30"/>
                      </a:cubicBezTo>
                      <a:cubicBezTo>
                        <a:pt x="31" y="31"/>
                        <a:pt x="30" y="31"/>
                        <a:pt x="28" y="31"/>
                      </a:cubicBezTo>
                      <a:close/>
                      <a:moveTo>
                        <a:pt x="8" y="5"/>
                      </a:moveTo>
                      <a:cubicBezTo>
                        <a:pt x="7" y="5"/>
                        <a:pt x="6" y="5"/>
                        <a:pt x="5" y="5"/>
                      </a:cubicBezTo>
                      <a:cubicBezTo>
                        <a:pt x="5" y="6"/>
                        <a:pt x="5" y="7"/>
                        <a:pt x="5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8" y="19"/>
                        <a:pt x="17" y="26"/>
                        <a:pt x="28" y="26"/>
                      </a:cubicBezTo>
                      <a:cubicBezTo>
                        <a:pt x="29" y="26"/>
                        <a:pt x="30" y="26"/>
                        <a:pt x="31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43" y="26"/>
                        <a:pt x="56" y="20"/>
                        <a:pt x="57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26"/>
                <p:cNvSpPr>
                  <a:spLocks noEditPoints="1"/>
                </p:cNvSpPr>
                <p:nvPr/>
              </p:nvSpPr>
              <p:spPr bwMode="auto">
                <a:xfrm>
                  <a:off x="2622" y="351"/>
                  <a:ext cx="146" cy="73"/>
                </a:xfrm>
                <a:custGeom>
                  <a:avLst/>
                  <a:gdLst>
                    <a:gd name="T0" fmla="*/ 34 w 62"/>
                    <a:gd name="T1" fmla="*/ 31 h 31"/>
                    <a:gd name="T2" fmla="*/ 30 w 62"/>
                    <a:gd name="T3" fmla="*/ 30 h 31"/>
                    <a:gd name="T4" fmla="*/ 0 w 62"/>
                    <a:gd name="T5" fmla="*/ 3 h 31"/>
                    <a:gd name="T6" fmla="*/ 0 w 62"/>
                    <a:gd name="T7" fmla="*/ 2 h 31"/>
                    <a:gd name="T8" fmla="*/ 0 w 62"/>
                    <a:gd name="T9" fmla="*/ 0 h 31"/>
                    <a:gd name="T10" fmla="*/ 23 w 62"/>
                    <a:gd name="T11" fmla="*/ 0 h 31"/>
                    <a:gd name="T12" fmla="*/ 54 w 62"/>
                    <a:gd name="T13" fmla="*/ 0 h 31"/>
                    <a:gd name="T14" fmla="*/ 54 w 62"/>
                    <a:gd name="T15" fmla="*/ 0 h 31"/>
                    <a:gd name="T16" fmla="*/ 60 w 62"/>
                    <a:gd name="T17" fmla="*/ 2 h 31"/>
                    <a:gd name="T18" fmla="*/ 61 w 62"/>
                    <a:gd name="T19" fmla="*/ 9 h 31"/>
                    <a:gd name="T20" fmla="*/ 34 w 62"/>
                    <a:gd name="T21" fmla="*/ 31 h 31"/>
                    <a:gd name="T22" fmla="*/ 30 w 62"/>
                    <a:gd name="T23" fmla="*/ 26 h 31"/>
                    <a:gd name="T24" fmla="*/ 30 w 62"/>
                    <a:gd name="T25" fmla="*/ 26 h 31"/>
                    <a:gd name="T26" fmla="*/ 34 w 62"/>
                    <a:gd name="T27" fmla="*/ 26 h 31"/>
                    <a:gd name="T28" fmla="*/ 56 w 62"/>
                    <a:gd name="T29" fmla="*/ 8 h 31"/>
                    <a:gd name="T30" fmla="*/ 56 w 62"/>
                    <a:gd name="T31" fmla="*/ 8 h 31"/>
                    <a:gd name="T32" fmla="*/ 56 w 62"/>
                    <a:gd name="T33" fmla="*/ 5 h 31"/>
                    <a:gd name="T34" fmla="*/ 54 w 62"/>
                    <a:gd name="T35" fmla="*/ 5 h 31"/>
                    <a:gd name="T36" fmla="*/ 54 w 62"/>
                    <a:gd name="T37" fmla="*/ 5 h 31"/>
                    <a:gd name="T38" fmla="*/ 23 w 62"/>
                    <a:gd name="T39" fmla="*/ 5 h 31"/>
                    <a:gd name="T40" fmla="*/ 5 w 62"/>
                    <a:gd name="T41" fmla="*/ 5 h 31"/>
                    <a:gd name="T42" fmla="*/ 30 w 62"/>
                    <a:gd name="T43" fmla="*/ 26 h 31"/>
                    <a:gd name="T44" fmla="*/ 30 w 62"/>
                    <a:gd name="T45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2" h="31">
                      <a:moveTo>
                        <a:pt x="34" y="31"/>
                      </a:moveTo>
                      <a:cubicBezTo>
                        <a:pt x="32" y="31"/>
                        <a:pt x="31" y="31"/>
                        <a:pt x="30" y="30"/>
                      </a:cubicBezTo>
                      <a:cubicBezTo>
                        <a:pt x="17" y="30"/>
                        <a:pt x="1" y="23"/>
                        <a:pt x="0" y="3"/>
                      </a:cubicBezTo>
                      <a:cubicBezTo>
                        <a:pt x="0" y="3"/>
                        <a:pt x="0" y="3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5" y="0"/>
                        <a:pt x="58" y="0"/>
                        <a:pt x="60" y="2"/>
                      </a:cubicBezTo>
                      <a:cubicBezTo>
                        <a:pt x="61" y="4"/>
                        <a:pt x="62" y="6"/>
                        <a:pt x="61" y="9"/>
                      </a:cubicBezTo>
                      <a:cubicBezTo>
                        <a:pt x="58" y="22"/>
                        <a:pt x="47" y="31"/>
                        <a:pt x="34" y="31"/>
                      </a:cubicBezTo>
                      <a:close/>
                      <a:moveTo>
                        <a:pt x="30" y="26"/>
                      </a:move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2" y="26"/>
                        <a:pt x="33" y="26"/>
                        <a:pt x="34" y="26"/>
                      </a:cubicBezTo>
                      <a:cubicBezTo>
                        <a:pt x="45" y="26"/>
                        <a:pt x="54" y="19"/>
                        <a:pt x="56" y="8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7" y="7"/>
                        <a:pt x="57" y="6"/>
                        <a:pt x="56" y="5"/>
                      </a:cubicBezTo>
                      <a:cubicBezTo>
                        <a:pt x="56" y="5"/>
                        <a:pt x="55" y="5"/>
                        <a:pt x="54" y="5"/>
                      </a:cubicBezTo>
                      <a:cubicBezTo>
                        <a:pt x="54" y="5"/>
                        <a:pt x="54" y="5"/>
                        <a:pt x="54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20"/>
                        <a:pt x="19" y="26"/>
                        <a:pt x="30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lose/>
                    </a:path>
                  </a:pathLst>
                </a:custGeom>
                <a:solidFill>
                  <a:srgbClr val="F3E6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>
                    <a:defRPr/>
                  </a:pPr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7" name="圆角矩形 66"/>
              <p:cNvSpPr/>
              <p:nvPr/>
            </p:nvSpPr>
            <p:spPr>
              <a:xfrm>
                <a:off x="3914289" y="1542583"/>
                <a:ext cx="432296" cy="432015"/>
              </a:xfrm>
              <a:prstGeom prst="roundRect">
                <a:avLst/>
              </a:prstGeom>
              <a:noFill/>
              <a:ln w="6350">
                <a:solidFill>
                  <a:srgbClr val="F3E6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TextBox 47"/>
            <p:cNvSpPr txBox="1">
              <a:spLocks noChangeArrowheads="1"/>
            </p:cNvSpPr>
            <p:nvPr/>
          </p:nvSpPr>
          <p:spPr bwMode="auto">
            <a:xfrm>
              <a:off x="3570377" y="2743148"/>
              <a:ext cx="2074765" cy="43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en-US" sz="1100" dirty="0">
                <a:solidFill>
                  <a:srgbClr val="F3E6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177"/>
            <p:cNvSpPr>
              <a:spLocks noChangeArrowheads="1"/>
            </p:cNvSpPr>
            <p:nvPr/>
          </p:nvSpPr>
          <p:spPr bwMode="auto">
            <a:xfrm>
              <a:off x="3985637" y="2364005"/>
              <a:ext cx="1185108" cy="292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300" b="1" dirty="0">
                  <a:solidFill>
                    <a:srgbClr val="F3E6D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F3E6D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3498537" y="2714454"/>
              <a:ext cx="21466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 bwMode="auto">
          <a:xfrm>
            <a:off x="1731085" y="1838479"/>
            <a:ext cx="1031051" cy="800866"/>
            <a:chOff x="1115201" y="2016074"/>
            <a:chExt cx="1031397" cy="800905"/>
          </a:xfrm>
          <a:effectLst/>
        </p:grpSpPr>
        <p:grpSp>
          <p:nvGrpSpPr>
            <p:cNvPr id="93" name="组合 96"/>
            <p:cNvGrpSpPr/>
            <p:nvPr/>
          </p:nvGrpSpPr>
          <p:grpSpPr bwMode="auto">
            <a:xfrm>
              <a:off x="1427292" y="2016074"/>
              <a:ext cx="433533" cy="434997"/>
              <a:chOff x="1590697" y="2191655"/>
              <a:chExt cx="558934" cy="560822"/>
            </a:xfrm>
          </p:grpSpPr>
          <p:grpSp>
            <p:nvGrpSpPr>
              <p:cNvPr id="95" name="组合 93"/>
              <p:cNvGrpSpPr/>
              <p:nvPr/>
            </p:nvGrpSpPr>
            <p:grpSpPr bwMode="auto">
              <a:xfrm>
                <a:off x="1668871" y="2302439"/>
                <a:ext cx="401648" cy="339528"/>
                <a:chOff x="2990850" y="179388"/>
                <a:chExt cx="749301" cy="633413"/>
              </a:xfrm>
            </p:grpSpPr>
            <p:sp>
              <p:nvSpPr>
                <p:cNvPr id="97" name="Freeform 9"/>
                <p:cNvSpPr>
                  <a:spLocks noEditPoints="1"/>
                </p:cNvSpPr>
                <p:nvPr/>
              </p:nvSpPr>
              <p:spPr bwMode="auto">
                <a:xfrm>
                  <a:off x="2990850" y="179388"/>
                  <a:ext cx="565150" cy="576263"/>
                </a:xfrm>
                <a:custGeom>
                  <a:avLst/>
                  <a:gdLst>
                    <a:gd name="T0" fmla="*/ 1148650533 w 151"/>
                    <a:gd name="T1" fmla="*/ 1568258593 h 154"/>
                    <a:gd name="T2" fmla="*/ 1232696946 w 151"/>
                    <a:gd name="T3" fmla="*/ 1512248823 h 154"/>
                    <a:gd name="T4" fmla="*/ 1148650533 w 151"/>
                    <a:gd name="T5" fmla="*/ 1120184175 h 154"/>
                    <a:gd name="T6" fmla="*/ 1470830945 w 151"/>
                    <a:gd name="T7" fmla="*/ 1050175704 h 154"/>
                    <a:gd name="T8" fmla="*/ 1148650533 w 151"/>
                    <a:gd name="T9" fmla="*/ 672109756 h 154"/>
                    <a:gd name="T10" fmla="*/ 1512854152 w 151"/>
                    <a:gd name="T11" fmla="*/ 1008168377 h 154"/>
                    <a:gd name="T12" fmla="*/ 1610909548 w 151"/>
                    <a:gd name="T13" fmla="*/ 672109756 h 154"/>
                    <a:gd name="T14" fmla="*/ 1933093704 w 151"/>
                    <a:gd name="T15" fmla="*/ 798131739 h 154"/>
                    <a:gd name="T16" fmla="*/ 2115195513 w 151"/>
                    <a:gd name="T17" fmla="*/ 784129296 h 154"/>
                    <a:gd name="T18" fmla="*/ 0 w 151"/>
                    <a:gd name="T19" fmla="*/ 1078180589 h 154"/>
                    <a:gd name="T20" fmla="*/ 1358766566 w 151"/>
                    <a:gd name="T21" fmla="*/ 2114350109 h 154"/>
                    <a:gd name="T22" fmla="*/ 1148650533 w 151"/>
                    <a:gd name="T23" fmla="*/ 1946320799 h 154"/>
                    <a:gd name="T24" fmla="*/ 1596904308 w 151"/>
                    <a:gd name="T25" fmla="*/ 602101286 h 154"/>
                    <a:gd name="T26" fmla="*/ 1835038307 w 151"/>
                    <a:gd name="T27" fmla="*/ 602101286 h 154"/>
                    <a:gd name="T28" fmla="*/ 1162655773 w 151"/>
                    <a:gd name="T29" fmla="*/ 182031753 h 154"/>
                    <a:gd name="T30" fmla="*/ 1148650533 w 151"/>
                    <a:gd name="T31" fmla="*/ 602101286 h 154"/>
                    <a:gd name="T32" fmla="*/ 756428947 w 151"/>
                    <a:gd name="T33" fmla="*/ 252040223 h 154"/>
                    <a:gd name="T34" fmla="*/ 322180413 w 151"/>
                    <a:gd name="T35" fmla="*/ 602101286 h 154"/>
                    <a:gd name="T36" fmla="*/ 280157206 w 151"/>
                    <a:gd name="T37" fmla="*/ 672109756 h 154"/>
                    <a:gd name="T38" fmla="*/ 504285965 w 151"/>
                    <a:gd name="T39" fmla="*/ 1050175704 h 154"/>
                    <a:gd name="T40" fmla="*/ 280157206 w 151"/>
                    <a:gd name="T41" fmla="*/ 672109756 h 154"/>
                    <a:gd name="T42" fmla="*/ 196110793 w 151"/>
                    <a:gd name="T43" fmla="*/ 1120184175 h 154"/>
                    <a:gd name="T44" fmla="*/ 560318155 w 151"/>
                    <a:gd name="T45" fmla="*/ 1512248823 h 154"/>
                    <a:gd name="T46" fmla="*/ 350198379 w 151"/>
                    <a:gd name="T47" fmla="*/ 1568258593 h 154"/>
                    <a:gd name="T48" fmla="*/ 770434188 w 151"/>
                    <a:gd name="T49" fmla="*/ 1904317213 h 154"/>
                    <a:gd name="T50" fmla="*/ 1008568187 w 151"/>
                    <a:gd name="T51" fmla="*/ 1960323241 h 154"/>
                    <a:gd name="T52" fmla="*/ 1008568187 w 151"/>
                    <a:gd name="T53" fmla="*/ 1568258593 h 154"/>
                    <a:gd name="T54" fmla="*/ 1008568187 w 151"/>
                    <a:gd name="T55" fmla="*/ 1512248823 h 154"/>
                    <a:gd name="T56" fmla="*/ 644364568 w 151"/>
                    <a:gd name="T57" fmla="*/ 1120184175 h 154"/>
                    <a:gd name="T58" fmla="*/ 1008568187 w 151"/>
                    <a:gd name="T59" fmla="*/ 1512248823 h 154"/>
                    <a:gd name="T60" fmla="*/ 644364568 w 151"/>
                    <a:gd name="T61" fmla="*/ 1050175704 h 154"/>
                    <a:gd name="T62" fmla="*/ 1008568187 w 151"/>
                    <a:gd name="T63" fmla="*/ 672109756 h 154"/>
                    <a:gd name="T64" fmla="*/ 1008568187 w 151"/>
                    <a:gd name="T65" fmla="*/ 602101286 h 154"/>
                    <a:gd name="T66" fmla="*/ 1008568187 w 151"/>
                    <a:gd name="T67" fmla="*/ 182031753 h 154"/>
                    <a:gd name="T68" fmla="*/ 1008568187 w 151"/>
                    <a:gd name="T69" fmla="*/ 602101286 h 15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51" h="154">
                      <a:moveTo>
                        <a:pt x="82" y="139"/>
                      </a:moveTo>
                      <a:cubicBezTo>
                        <a:pt x="82" y="112"/>
                        <a:pt x="82" y="112"/>
                        <a:pt x="82" y="112"/>
                      </a:cubicBezTo>
                      <a:cubicBezTo>
                        <a:pt x="87" y="112"/>
                        <a:pt x="87" y="112"/>
                        <a:pt x="87" y="112"/>
                      </a:cubicBezTo>
                      <a:cubicBezTo>
                        <a:pt x="88" y="111"/>
                        <a:pt x="88" y="109"/>
                        <a:pt x="88" y="10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82" y="80"/>
                        <a:pt x="82" y="80"/>
                        <a:pt x="82" y="80"/>
                      </a:cubicBezTo>
                      <a:cubicBezTo>
                        <a:pt x="100" y="80"/>
                        <a:pt x="100" y="80"/>
                        <a:pt x="100" y="80"/>
                      </a:cubicBezTo>
                      <a:cubicBezTo>
                        <a:pt x="102" y="78"/>
                        <a:pt x="103" y="77"/>
                        <a:pt x="105" y="75"/>
                      </a:cubicBezTo>
                      <a:cubicBezTo>
                        <a:pt x="82" y="75"/>
                        <a:pt x="82" y="75"/>
                        <a:pt x="82" y="75"/>
                      </a:cubicBezTo>
                      <a:cubicBezTo>
                        <a:pt x="82" y="48"/>
                        <a:pt x="82" y="48"/>
                        <a:pt x="82" y="48"/>
                      </a:cubicBezTo>
                      <a:cubicBezTo>
                        <a:pt x="105" y="48"/>
                        <a:pt x="105" y="48"/>
                        <a:pt x="105" y="48"/>
                      </a:cubicBezTo>
                      <a:cubicBezTo>
                        <a:pt x="107" y="55"/>
                        <a:pt x="108" y="63"/>
                        <a:pt x="108" y="72"/>
                      </a:cubicBezTo>
                      <a:cubicBezTo>
                        <a:pt x="111" y="69"/>
                        <a:pt x="114" y="67"/>
                        <a:pt x="118" y="65"/>
                      </a:cubicBezTo>
                      <a:cubicBezTo>
                        <a:pt x="117" y="59"/>
                        <a:pt x="116" y="53"/>
                        <a:pt x="115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cubicBezTo>
                        <a:pt x="136" y="51"/>
                        <a:pt x="137" y="54"/>
                        <a:pt x="138" y="57"/>
                      </a:cubicBezTo>
                      <a:cubicBezTo>
                        <a:pt x="142" y="57"/>
                        <a:pt x="145" y="56"/>
                        <a:pt x="149" y="56"/>
                      </a:cubicBezTo>
                      <a:cubicBezTo>
                        <a:pt x="150" y="56"/>
                        <a:pt x="151" y="56"/>
                        <a:pt x="151" y="56"/>
                      </a:cubicBezTo>
                      <a:cubicBezTo>
                        <a:pt x="142" y="24"/>
                        <a:pt x="113" y="0"/>
                        <a:pt x="77" y="0"/>
                      </a:cubicBezTo>
                      <a:cubicBezTo>
                        <a:pt x="35" y="0"/>
                        <a:pt x="0" y="34"/>
                        <a:pt x="0" y="77"/>
                      </a:cubicBezTo>
                      <a:cubicBezTo>
                        <a:pt x="0" y="119"/>
                        <a:pt x="35" y="154"/>
                        <a:pt x="77" y="154"/>
                      </a:cubicBezTo>
                      <a:cubicBezTo>
                        <a:pt x="84" y="154"/>
                        <a:pt x="90" y="153"/>
                        <a:pt x="97" y="151"/>
                      </a:cubicBezTo>
                      <a:cubicBezTo>
                        <a:pt x="93" y="146"/>
                        <a:pt x="91" y="140"/>
                        <a:pt x="89" y="133"/>
                      </a:cubicBezTo>
                      <a:cubicBezTo>
                        <a:pt x="87" y="136"/>
                        <a:pt x="84" y="138"/>
                        <a:pt x="82" y="139"/>
                      </a:cubicBezTo>
                      <a:close/>
                      <a:moveTo>
                        <a:pt x="131" y="43"/>
                      </a:moveTo>
                      <a:cubicBezTo>
                        <a:pt x="114" y="43"/>
                        <a:pt x="114" y="43"/>
                        <a:pt x="114" y="43"/>
                      </a:cubicBezTo>
                      <a:cubicBezTo>
                        <a:pt x="110" y="32"/>
                        <a:pt x="106" y="24"/>
                        <a:pt x="101" y="17"/>
                      </a:cubicBezTo>
                      <a:cubicBezTo>
                        <a:pt x="113" y="22"/>
                        <a:pt x="124" y="32"/>
                        <a:pt x="131" y="43"/>
                      </a:cubicBezTo>
                      <a:close/>
                      <a:moveTo>
                        <a:pt x="82" y="13"/>
                      </a:moveTo>
                      <a:cubicBezTo>
                        <a:pt x="82" y="13"/>
                        <a:pt x="82" y="13"/>
                        <a:pt x="83" y="13"/>
                      </a:cubicBezTo>
                      <a:cubicBezTo>
                        <a:pt x="89" y="18"/>
                        <a:pt x="98" y="27"/>
                        <a:pt x="103" y="43"/>
                      </a:cubicBezTo>
                      <a:cubicBezTo>
                        <a:pt x="82" y="43"/>
                        <a:pt x="82" y="43"/>
                        <a:pt x="82" y="43"/>
                      </a:cubicBezTo>
                      <a:lnTo>
                        <a:pt x="82" y="13"/>
                      </a:lnTo>
                      <a:close/>
                      <a:moveTo>
                        <a:pt x="54" y="18"/>
                      </a:moveTo>
                      <a:cubicBezTo>
                        <a:pt x="49" y="24"/>
                        <a:pt x="44" y="32"/>
                        <a:pt x="41" y="43"/>
                      </a:cubicBezTo>
                      <a:cubicBezTo>
                        <a:pt x="23" y="43"/>
                        <a:pt x="23" y="43"/>
                        <a:pt x="23" y="43"/>
                      </a:cubicBezTo>
                      <a:cubicBezTo>
                        <a:pt x="30" y="32"/>
                        <a:pt x="41" y="23"/>
                        <a:pt x="54" y="18"/>
                      </a:cubicBezTo>
                      <a:close/>
                      <a:moveTo>
                        <a:pt x="20" y="48"/>
                      </a:moveTo>
                      <a:cubicBezTo>
                        <a:pt x="39" y="48"/>
                        <a:pt x="39" y="48"/>
                        <a:pt x="39" y="48"/>
                      </a:cubicBezTo>
                      <a:cubicBezTo>
                        <a:pt x="37" y="56"/>
                        <a:pt x="36" y="65"/>
                        <a:pt x="36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4" y="65"/>
                        <a:pt x="16" y="56"/>
                        <a:pt x="20" y="48"/>
                      </a:cubicBezTo>
                      <a:close/>
                      <a:moveTo>
                        <a:pt x="22" y="108"/>
                      </a:moveTo>
                      <a:cubicBezTo>
                        <a:pt x="17" y="99"/>
                        <a:pt x="14" y="90"/>
                        <a:pt x="14" y="80"/>
                      </a:cubicBezTo>
                      <a:cubicBezTo>
                        <a:pt x="36" y="80"/>
                        <a:pt x="36" y="80"/>
                        <a:pt x="36" y="80"/>
                      </a:cubicBezTo>
                      <a:cubicBezTo>
                        <a:pt x="37" y="91"/>
                        <a:pt x="38" y="100"/>
                        <a:pt x="40" y="108"/>
                      </a:cubicBezTo>
                      <a:lnTo>
                        <a:pt x="22" y="108"/>
                      </a:lnTo>
                      <a:close/>
                      <a:moveTo>
                        <a:pt x="25" y="112"/>
                      </a:moveTo>
                      <a:cubicBezTo>
                        <a:pt x="42" y="112"/>
                        <a:pt x="42" y="112"/>
                        <a:pt x="42" y="112"/>
                      </a:cubicBezTo>
                      <a:cubicBezTo>
                        <a:pt x="45" y="123"/>
                        <a:pt x="50" y="131"/>
                        <a:pt x="55" y="136"/>
                      </a:cubicBezTo>
                      <a:cubicBezTo>
                        <a:pt x="43" y="132"/>
                        <a:pt x="32" y="123"/>
                        <a:pt x="25" y="112"/>
                      </a:cubicBezTo>
                      <a:close/>
                      <a:moveTo>
                        <a:pt x="72" y="140"/>
                      </a:moveTo>
                      <a:cubicBezTo>
                        <a:pt x="67" y="136"/>
                        <a:pt x="58" y="127"/>
                        <a:pt x="52" y="112"/>
                      </a:cubicBezTo>
                      <a:cubicBezTo>
                        <a:pt x="72" y="112"/>
                        <a:pt x="72" y="112"/>
                        <a:pt x="72" y="112"/>
                      </a:cubicBezTo>
                      <a:lnTo>
                        <a:pt x="72" y="140"/>
                      </a:lnTo>
                      <a:close/>
                      <a:moveTo>
                        <a:pt x="72" y="108"/>
                      </a:moveTo>
                      <a:cubicBezTo>
                        <a:pt x="50" y="108"/>
                        <a:pt x="50" y="108"/>
                        <a:pt x="50" y="108"/>
                      </a:cubicBezTo>
                      <a:cubicBezTo>
                        <a:pt x="48" y="100"/>
                        <a:pt x="46" y="91"/>
                        <a:pt x="46" y="80"/>
                      </a:cubicBezTo>
                      <a:cubicBezTo>
                        <a:pt x="72" y="80"/>
                        <a:pt x="72" y="80"/>
                        <a:pt x="72" y="80"/>
                      </a:cubicBezTo>
                      <a:lnTo>
                        <a:pt x="72" y="108"/>
                      </a:lnTo>
                      <a:close/>
                      <a:moveTo>
                        <a:pt x="72" y="75"/>
                      </a:moveTo>
                      <a:cubicBezTo>
                        <a:pt x="46" y="75"/>
                        <a:pt x="46" y="75"/>
                        <a:pt x="46" y="75"/>
                      </a:cubicBezTo>
                      <a:cubicBezTo>
                        <a:pt x="46" y="65"/>
                        <a:pt x="47" y="56"/>
                        <a:pt x="49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lnTo>
                        <a:pt x="72" y="75"/>
                      </a:lnTo>
                      <a:close/>
                      <a:moveTo>
                        <a:pt x="72" y="43"/>
                      </a:move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7" y="27"/>
                        <a:pt x="66" y="18"/>
                        <a:pt x="72" y="13"/>
                      </a:cubicBezTo>
                      <a:cubicBezTo>
                        <a:pt x="72" y="13"/>
                        <a:pt x="72" y="13"/>
                        <a:pt x="72" y="13"/>
                      </a:cubicBezTo>
                      <a:lnTo>
                        <a:pt x="72" y="43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10"/>
                <p:cNvSpPr/>
                <p:nvPr/>
              </p:nvSpPr>
              <p:spPr bwMode="auto">
                <a:xfrm>
                  <a:off x="3519488" y="534988"/>
                  <a:ext cx="22225" cy="52388"/>
                </a:xfrm>
                <a:custGeom>
                  <a:avLst/>
                  <a:gdLst>
                    <a:gd name="T0" fmla="*/ 27440467 w 6"/>
                    <a:gd name="T1" fmla="*/ 42007692 h 14"/>
                    <a:gd name="T2" fmla="*/ 0 w 6"/>
                    <a:gd name="T3" fmla="*/ 98017948 h 14"/>
                    <a:gd name="T4" fmla="*/ 27440467 w 6"/>
                    <a:gd name="T5" fmla="*/ 154028204 h 14"/>
                    <a:gd name="T6" fmla="*/ 82325104 w 6"/>
                    <a:gd name="T7" fmla="*/ 196035896 h 14"/>
                    <a:gd name="T8" fmla="*/ 82325104 w 6"/>
                    <a:gd name="T9" fmla="*/ 0 h 14"/>
                    <a:gd name="T10" fmla="*/ 27440467 w 6"/>
                    <a:gd name="T11" fmla="*/ 42007692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" h="14">
                      <a:moveTo>
                        <a:pt x="2" y="3"/>
                      </a:moveTo>
                      <a:cubicBezTo>
                        <a:pt x="1" y="4"/>
                        <a:pt x="0" y="5"/>
                        <a:pt x="0" y="7"/>
                      </a:cubicBezTo>
                      <a:cubicBezTo>
                        <a:pt x="0" y="8"/>
                        <a:pt x="1" y="10"/>
                        <a:pt x="2" y="11"/>
                      </a:cubicBezTo>
                      <a:cubicBezTo>
                        <a:pt x="2" y="12"/>
                        <a:pt x="4" y="13"/>
                        <a:pt x="6" y="14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3" y="1"/>
                        <a:pt x="2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11"/>
                <p:cNvSpPr/>
                <p:nvPr/>
              </p:nvSpPr>
              <p:spPr bwMode="auto">
                <a:xfrm>
                  <a:off x="3560763" y="636588"/>
                  <a:ext cx="25400" cy="58738"/>
                </a:xfrm>
                <a:custGeom>
                  <a:avLst/>
                  <a:gdLst>
                    <a:gd name="T0" fmla="*/ 0 w 7"/>
                    <a:gd name="T1" fmla="*/ 0 h 16"/>
                    <a:gd name="T2" fmla="*/ 0 w 7"/>
                    <a:gd name="T3" fmla="*/ 215634540 h 16"/>
                    <a:gd name="T4" fmla="*/ 65833171 w 7"/>
                    <a:gd name="T5" fmla="*/ 188681141 h 16"/>
                    <a:gd name="T6" fmla="*/ 92165714 w 7"/>
                    <a:gd name="T7" fmla="*/ 107817270 h 16"/>
                    <a:gd name="T8" fmla="*/ 78997629 w 7"/>
                    <a:gd name="T9" fmla="*/ 53910471 h 16"/>
                    <a:gd name="T10" fmla="*/ 0 w 7"/>
                    <a:gd name="T11" fmla="*/ 0 h 1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" h="16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6"/>
                        <a:pt x="4" y="15"/>
                        <a:pt x="5" y="14"/>
                      </a:cubicBezTo>
                      <a:cubicBezTo>
                        <a:pt x="7" y="12"/>
                        <a:pt x="7" y="10"/>
                        <a:pt x="7" y="8"/>
                      </a:cubicBezTo>
                      <a:cubicBezTo>
                        <a:pt x="7" y="6"/>
                        <a:pt x="7" y="5"/>
                        <a:pt x="6" y="4"/>
                      </a:cubicBezTo>
                      <a:cubicBezTo>
                        <a:pt x="5" y="2"/>
                        <a:pt x="3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12"/>
                <p:cNvSpPr>
                  <a:spLocks noEditPoints="1"/>
                </p:cNvSpPr>
                <p:nvPr/>
              </p:nvSpPr>
              <p:spPr bwMode="auto">
                <a:xfrm>
                  <a:off x="3357563" y="430213"/>
                  <a:ext cx="382588" cy="382588"/>
                </a:xfrm>
                <a:custGeom>
                  <a:avLst/>
                  <a:gdLst>
                    <a:gd name="T0" fmla="*/ 717517538 w 102"/>
                    <a:gd name="T1" fmla="*/ 0 h 102"/>
                    <a:gd name="T2" fmla="*/ 0 w 102"/>
                    <a:gd name="T3" fmla="*/ 717517538 h 102"/>
                    <a:gd name="T4" fmla="*/ 717517538 w 102"/>
                    <a:gd name="T5" fmla="*/ 1435035076 h 102"/>
                    <a:gd name="T6" fmla="*/ 1435035076 w 102"/>
                    <a:gd name="T7" fmla="*/ 717517538 h 102"/>
                    <a:gd name="T8" fmla="*/ 717517538 w 102"/>
                    <a:gd name="T9" fmla="*/ 0 h 102"/>
                    <a:gd name="T10" fmla="*/ 942621815 w 102"/>
                    <a:gd name="T11" fmla="*/ 1041104467 h 102"/>
                    <a:gd name="T12" fmla="*/ 759725996 w 102"/>
                    <a:gd name="T13" fmla="*/ 1125517633 h 102"/>
                    <a:gd name="T14" fmla="*/ 759725996 w 102"/>
                    <a:gd name="T15" fmla="*/ 1238069771 h 102"/>
                    <a:gd name="T16" fmla="*/ 689378566 w 102"/>
                    <a:gd name="T17" fmla="*/ 1238069771 h 102"/>
                    <a:gd name="T18" fmla="*/ 689378566 w 102"/>
                    <a:gd name="T19" fmla="*/ 1139587119 h 102"/>
                    <a:gd name="T20" fmla="*/ 520552233 w 102"/>
                    <a:gd name="T21" fmla="*/ 1055173953 h 102"/>
                    <a:gd name="T22" fmla="*/ 436139067 w 102"/>
                    <a:gd name="T23" fmla="*/ 886343870 h 102"/>
                    <a:gd name="T24" fmla="*/ 590895913 w 102"/>
                    <a:gd name="T25" fmla="*/ 872274384 h 102"/>
                    <a:gd name="T26" fmla="*/ 633104372 w 102"/>
                    <a:gd name="T27" fmla="*/ 942621815 h 102"/>
                    <a:gd name="T28" fmla="*/ 689378566 w 102"/>
                    <a:gd name="T29" fmla="*/ 998896009 h 102"/>
                    <a:gd name="T30" fmla="*/ 689378566 w 102"/>
                    <a:gd name="T31" fmla="*/ 759725996 h 102"/>
                    <a:gd name="T32" fmla="*/ 520552233 w 102"/>
                    <a:gd name="T33" fmla="*/ 661243344 h 102"/>
                    <a:gd name="T34" fmla="*/ 464274289 w 102"/>
                    <a:gd name="T35" fmla="*/ 506482747 h 102"/>
                    <a:gd name="T36" fmla="*/ 520552233 w 102"/>
                    <a:gd name="T37" fmla="*/ 337656415 h 102"/>
                    <a:gd name="T38" fmla="*/ 689378566 w 102"/>
                    <a:gd name="T39" fmla="*/ 267308984 h 102"/>
                    <a:gd name="T40" fmla="*/ 689378566 w 102"/>
                    <a:gd name="T41" fmla="*/ 211034791 h 102"/>
                    <a:gd name="T42" fmla="*/ 759725996 w 102"/>
                    <a:gd name="T43" fmla="*/ 211034791 h 102"/>
                    <a:gd name="T44" fmla="*/ 759725996 w 102"/>
                    <a:gd name="T45" fmla="*/ 267308984 h 102"/>
                    <a:gd name="T46" fmla="*/ 914482842 w 102"/>
                    <a:gd name="T47" fmla="*/ 323586929 h 102"/>
                    <a:gd name="T48" fmla="*/ 984826522 w 102"/>
                    <a:gd name="T49" fmla="*/ 464274289 h 102"/>
                    <a:gd name="T50" fmla="*/ 830069676 w 102"/>
                    <a:gd name="T51" fmla="*/ 492413261 h 102"/>
                    <a:gd name="T52" fmla="*/ 759725996 w 102"/>
                    <a:gd name="T53" fmla="*/ 393930609 h 102"/>
                    <a:gd name="T54" fmla="*/ 759725996 w 102"/>
                    <a:gd name="T55" fmla="*/ 619034886 h 102"/>
                    <a:gd name="T56" fmla="*/ 956691301 w 102"/>
                    <a:gd name="T57" fmla="*/ 717517538 h 102"/>
                    <a:gd name="T58" fmla="*/ 998896009 w 102"/>
                    <a:gd name="T59" fmla="*/ 872274384 h 102"/>
                    <a:gd name="T60" fmla="*/ 942621815 w 102"/>
                    <a:gd name="T61" fmla="*/ 1041104467 h 102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02" h="102">
                      <a:moveTo>
                        <a:pt x="51" y="0"/>
                      </a:moveTo>
                      <a:cubicBezTo>
                        <a:pt x="23" y="0"/>
                        <a:pt x="0" y="23"/>
                        <a:pt x="0" y="51"/>
                      </a:cubicBezTo>
                      <a:cubicBezTo>
                        <a:pt x="0" y="79"/>
                        <a:pt x="23" y="102"/>
                        <a:pt x="51" y="102"/>
                      </a:cubicBezTo>
                      <a:cubicBezTo>
                        <a:pt x="79" y="102"/>
                        <a:pt x="102" y="79"/>
                        <a:pt x="102" y="51"/>
                      </a:cubicBezTo>
                      <a:cubicBezTo>
                        <a:pt x="102" y="23"/>
                        <a:pt x="79" y="0"/>
                        <a:pt x="51" y="0"/>
                      </a:cubicBezTo>
                      <a:close/>
                      <a:moveTo>
                        <a:pt x="67" y="74"/>
                      </a:moveTo>
                      <a:cubicBezTo>
                        <a:pt x="64" y="78"/>
                        <a:pt x="60" y="80"/>
                        <a:pt x="54" y="80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49" y="88"/>
                        <a:pt x="49" y="88"/>
                        <a:pt x="49" y="88"/>
                      </a:cubicBezTo>
                      <a:cubicBezTo>
                        <a:pt x="49" y="81"/>
                        <a:pt x="49" y="81"/>
                        <a:pt x="49" y="81"/>
                      </a:cubicBezTo>
                      <a:cubicBezTo>
                        <a:pt x="44" y="80"/>
                        <a:pt x="40" y="78"/>
                        <a:pt x="37" y="75"/>
                      </a:cubicBezTo>
                      <a:cubicBezTo>
                        <a:pt x="34" y="72"/>
                        <a:pt x="32" y="68"/>
                        <a:pt x="31" y="63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2" y="64"/>
                        <a:pt x="43" y="66"/>
                        <a:pt x="45" y="67"/>
                      </a:cubicBezTo>
                      <a:cubicBezTo>
                        <a:pt x="46" y="69"/>
                        <a:pt x="47" y="70"/>
                        <a:pt x="49" y="71"/>
                      </a:cubicBezTo>
                      <a:cubicBezTo>
                        <a:pt x="49" y="54"/>
                        <a:pt x="49" y="54"/>
                        <a:pt x="49" y="54"/>
                      </a:cubicBezTo>
                      <a:cubicBezTo>
                        <a:pt x="43" y="52"/>
                        <a:pt x="39" y="50"/>
                        <a:pt x="37" y="47"/>
                      </a:cubicBezTo>
                      <a:cubicBezTo>
                        <a:pt x="34" y="44"/>
                        <a:pt x="33" y="40"/>
                        <a:pt x="33" y="36"/>
                      </a:cubicBezTo>
                      <a:cubicBezTo>
                        <a:pt x="33" y="31"/>
                        <a:pt x="34" y="27"/>
                        <a:pt x="37" y="24"/>
                      </a:cubicBezTo>
                      <a:cubicBezTo>
                        <a:pt x="40" y="21"/>
                        <a:pt x="44" y="19"/>
                        <a:pt x="49" y="19"/>
                      </a:cubicBezTo>
                      <a:cubicBezTo>
                        <a:pt x="49" y="15"/>
                        <a:pt x="49" y="15"/>
                        <a:pt x="49" y="15"/>
                      </a:cubicBezTo>
                      <a:cubicBezTo>
                        <a:pt x="54" y="15"/>
                        <a:pt x="54" y="15"/>
                        <a:pt x="54" y="15"/>
                      </a:cubicBezTo>
                      <a:cubicBezTo>
                        <a:pt x="54" y="19"/>
                        <a:pt x="54" y="19"/>
                        <a:pt x="54" y="19"/>
                      </a:cubicBezTo>
                      <a:cubicBezTo>
                        <a:pt x="59" y="20"/>
                        <a:pt x="62" y="21"/>
                        <a:pt x="65" y="23"/>
                      </a:cubicBezTo>
                      <a:cubicBezTo>
                        <a:pt x="67" y="26"/>
                        <a:pt x="69" y="29"/>
                        <a:pt x="70" y="33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59" y="31"/>
                        <a:pt x="57" y="29"/>
                        <a:pt x="54" y="28"/>
                      </a:cubicBezTo>
                      <a:cubicBezTo>
                        <a:pt x="54" y="44"/>
                        <a:pt x="54" y="44"/>
                        <a:pt x="54" y="44"/>
                      </a:cubicBezTo>
                      <a:cubicBezTo>
                        <a:pt x="61" y="46"/>
                        <a:pt x="65" y="48"/>
                        <a:pt x="68" y="51"/>
                      </a:cubicBezTo>
                      <a:cubicBezTo>
                        <a:pt x="70" y="54"/>
                        <a:pt x="71" y="57"/>
                        <a:pt x="71" y="62"/>
                      </a:cubicBezTo>
                      <a:cubicBezTo>
                        <a:pt x="71" y="67"/>
                        <a:pt x="70" y="71"/>
                        <a:pt x="67" y="74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6" name="圆角矩形 95"/>
              <p:cNvSpPr/>
              <p:nvPr/>
            </p:nvSpPr>
            <p:spPr>
              <a:xfrm>
                <a:off x="1590696" y="2191656"/>
                <a:ext cx="558933" cy="560821"/>
              </a:xfrm>
              <a:prstGeom prst="roundRect">
                <a:avLst/>
              </a:prstGeom>
              <a:noFill/>
              <a:ln w="6350"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4" name="矩形 180"/>
            <p:cNvSpPr>
              <a:spLocks noChangeArrowheads="1"/>
            </p:cNvSpPr>
            <p:nvPr/>
          </p:nvSpPr>
          <p:spPr bwMode="auto">
            <a:xfrm>
              <a:off x="1115201" y="2555356"/>
              <a:ext cx="1031397" cy="26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 bwMode="auto">
          <a:xfrm>
            <a:off x="6216919" y="1734642"/>
            <a:ext cx="1546225" cy="1008063"/>
            <a:chOff x="6738158" y="1915749"/>
            <a:chExt cx="1546744" cy="1008112"/>
          </a:xfrm>
          <a:effectLst/>
        </p:grpSpPr>
        <p:sp>
          <p:nvSpPr>
            <p:cNvPr id="102" name="矩形 101"/>
            <p:cNvSpPr/>
            <p:nvPr/>
          </p:nvSpPr>
          <p:spPr>
            <a:xfrm>
              <a:off x="6738158" y="1915749"/>
              <a:ext cx="1546744" cy="10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03" name="组合 98"/>
            <p:cNvGrpSpPr/>
            <p:nvPr/>
          </p:nvGrpSpPr>
          <p:grpSpPr bwMode="auto">
            <a:xfrm>
              <a:off x="7293966" y="2016076"/>
              <a:ext cx="435121" cy="434997"/>
              <a:chOff x="7626092" y="2191655"/>
              <a:chExt cx="560982" cy="560821"/>
            </a:xfrm>
          </p:grpSpPr>
          <p:grpSp>
            <p:nvGrpSpPr>
              <p:cNvPr id="105" name="组合 94"/>
              <p:cNvGrpSpPr/>
              <p:nvPr/>
            </p:nvGrpSpPr>
            <p:grpSpPr bwMode="auto">
              <a:xfrm>
                <a:off x="7702176" y="2363793"/>
                <a:ext cx="408813" cy="216820"/>
                <a:chOff x="6292850" y="1978026"/>
                <a:chExt cx="784226" cy="415925"/>
              </a:xfrm>
            </p:grpSpPr>
            <p:sp>
              <p:nvSpPr>
                <p:cNvPr id="107" name="Freeform 6"/>
                <p:cNvSpPr/>
                <p:nvPr/>
              </p:nvSpPr>
              <p:spPr bwMode="auto">
                <a:xfrm>
                  <a:off x="6292850" y="2030413"/>
                  <a:ext cx="109538" cy="247650"/>
                </a:xfrm>
                <a:custGeom>
                  <a:avLst/>
                  <a:gdLst>
                    <a:gd name="T0" fmla="*/ 0 w 29"/>
                    <a:gd name="T1" fmla="*/ 816614618 h 66"/>
                    <a:gd name="T2" fmla="*/ 99868439 w 29"/>
                    <a:gd name="T3" fmla="*/ 929250341 h 66"/>
                    <a:gd name="T4" fmla="*/ 313875473 w 29"/>
                    <a:gd name="T5" fmla="*/ 929250341 h 66"/>
                    <a:gd name="T6" fmla="*/ 413743912 w 29"/>
                    <a:gd name="T7" fmla="*/ 816614618 h 66"/>
                    <a:gd name="T8" fmla="*/ 413743912 w 29"/>
                    <a:gd name="T9" fmla="*/ 112635723 h 66"/>
                    <a:gd name="T10" fmla="*/ 313875473 w 29"/>
                    <a:gd name="T11" fmla="*/ 0 h 66"/>
                    <a:gd name="T12" fmla="*/ 99868439 w 29"/>
                    <a:gd name="T13" fmla="*/ 0 h 66"/>
                    <a:gd name="T14" fmla="*/ 0 w 29"/>
                    <a:gd name="T15" fmla="*/ 112635723 h 66"/>
                    <a:gd name="T16" fmla="*/ 0 w 29"/>
                    <a:gd name="T17" fmla="*/ 816614618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" h="66">
                      <a:moveTo>
                        <a:pt x="0" y="58"/>
                      </a:moveTo>
                      <a:cubicBezTo>
                        <a:pt x="0" y="62"/>
                        <a:pt x="3" y="66"/>
                        <a:pt x="7" y="66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6" y="66"/>
                        <a:pt x="29" y="62"/>
                        <a:pt x="29" y="58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4"/>
                        <a:pt x="26" y="0"/>
                        <a:pt x="2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7"/>
                <p:cNvSpPr/>
                <p:nvPr/>
              </p:nvSpPr>
              <p:spPr bwMode="auto">
                <a:xfrm>
                  <a:off x="6967538" y="2030413"/>
                  <a:ext cx="109538" cy="247650"/>
                </a:xfrm>
                <a:custGeom>
                  <a:avLst/>
                  <a:gdLst>
                    <a:gd name="T0" fmla="*/ 413743912 w 29"/>
                    <a:gd name="T1" fmla="*/ 112635723 h 66"/>
                    <a:gd name="T2" fmla="*/ 313875473 w 29"/>
                    <a:gd name="T3" fmla="*/ 0 h 66"/>
                    <a:gd name="T4" fmla="*/ 99868439 w 29"/>
                    <a:gd name="T5" fmla="*/ 0 h 66"/>
                    <a:gd name="T6" fmla="*/ 0 w 29"/>
                    <a:gd name="T7" fmla="*/ 112635723 h 66"/>
                    <a:gd name="T8" fmla="*/ 0 w 29"/>
                    <a:gd name="T9" fmla="*/ 816614618 h 66"/>
                    <a:gd name="T10" fmla="*/ 99868439 w 29"/>
                    <a:gd name="T11" fmla="*/ 929250341 h 66"/>
                    <a:gd name="T12" fmla="*/ 313875473 w 29"/>
                    <a:gd name="T13" fmla="*/ 929250341 h 66"/>
                    <a:gd name="T14" fmla="*/ 413743912 w 29"/>
                    <a:gd name="T15" fmla="*/ 816614618 h 66"/>
                    <a:gd name="T16" fmla="*/ 413743912 w 29"/>
                    <a:gd name="T17" fmla="*/ 112635723 h 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" h="66">
                      <a:moveTo>
                        <a:pt x="29" y="8"/>
                      </a:moveTo>
                      <a:cubicBezTo>
                        <a:pt x="29" y="4"/>
                        <a:pt x="26" y="0"/>
                        <a:pt x="22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62"/>
                        <a:pt x="3" y="66"/>
                        <a:pt x="7" y="66"/>
                      </a:cubicBezTo>
                      <a:cubicBezTo>
                        <a:pt x="22" y="66"/>
                        <a:pt x="22" y="66"/>
                        <a:pt x="22" y="66"/>
                      </a:cubicBezTo>
                      <a:cubicBezTo>
                        <a:pt x="26" y="66"/>
                        <a:pt x="29" y="62"/>
                        <a:pt x="29" y="58"/>
                      </a:cubicBez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8"/>
                <p:cNvSpPr>
                  <a:spLocks noEditPoints="1"/>
                </p:cNvSpPr>
                <p:nvPr/>
              </p:nvSpPr>
              <p:spPr bwMode="auto">
                <a:xfrm>
                  <a:off x="6432550" y="1978026"/>
                  <a:ext cx="506413" cy="415925"/>
                </a:xfrm>
                <a:custGeom>
                  <a:avLst/>
                  <a:gdLst>
                    <a:gd name="T0" fmla="*/ 1899660197 w 135"/>
                    <a:gd name="T1" fmla="*/ 294853354 h 111"/>
                    <a:gd name="T2" fmla="*/ 1224225293 w 135"/>
                    <a:gd name="T3" fmla="*/ 42120837 h 111"/>
                    <a:gd name="T4" fmla="*/ 619148036 w 135"/>
                    <a:gd name="T5" fmla="*/ 0 h 111"/>
                    <a:gd name="T6" fmla="*/ 0 w 135"/>
                    <a:gd name="T7" fmla="*/ 252728770 h 111"/>
                    <a:gd name="T8" fmla="*/ 126644513 w 135"/>
                    <a:gd name="T9" fmla="*/ 1067079943 h 111"/>
                    <a:gd name="T10" fmla="*/ 211072938 w 135"/>
                    <a:gd name="T11" fmla="*/ 1263647597 h 111"/>
                    <a:gd name="T12" fmla="*/ 337717452 w 135"/>
                    <a:gd name="T13" fmla="*/ 1319812461 h 111"/>
                    <a:gd name="T14" fmla="*/ 492503523 w 135"/>
                    <a:gd name="T15" fmla="*/ 1390013856 h 111"/>
                    <a:gd name="T16" fmla="*/ 647293345 w 135"/>
                    <a:gd name="T17" fmla="*/ 1516380114 h 111"/>
                    <a:gd name="T18" fmla="*/ 830220975 w 135"/>
                    <a:gd name="T19" fmla="*/ 1516380114 h 111"/>
                    <a:gd name="T20" fmla="*/ 956865488 w 135"/>
                    <a:gd name="T21" fmla="*/ 1558500952 h 111"/>
                    <a:gd name="T22" fmla="*/ 1041293913 w 135"/>
                    <a:gd name="T23" fmla="*/ 1474259277 h 111"/>
                    <a:gd name="T24" fmla="*/ 1224225293 w 135"/>
                    <a:gd name="T25" fmla="*/ 1488299556 h 111"/>
                    <a:gd name="T26" fmla="*/ 1280512161 w 135"/>
                    <a:gd name="T27" fmla="*/ 1418094414 h 111"/>
                    <a:gd name="T28" fmla="*/ 1491585099 w 135"/>
                    <a:gd name="T29" fmla="*/ 1361933298 h 111"/>
                    <a:gd name="T30" fmla="*/ 1519726657 w 135"/>
                    <a:gd name="T31" fmla="*/ 1347893019 h 111"/>
                    <a:gd name="T32" fmla="*/ 1632300391 w 135"/>
                    <a:gd name="T33" fmla="*/ 1361933298 h 111"/>
                    <a:gd name="T34" fmla="*/ 1716728816 w 135"/>
                    <a:gd name="T35" fmla="*/ 1165365644 h 111"/>
                    <a:gd name="T36" fmla="*/ 1632300391 w 135"/>
                    <a:gd name="T37" fmla="*/ 1249607318 h 111"/>
                    <a:gd name="T38" fmla="*/ 1604158833 w 135"/>
                    <a:gd name="T39" fmla="*/ 1263647597 h 111"/>
                    <a:gd name="T40" fmla="*/ 1519726657 w 135"/>
                    <a:gd name="T41" fmla="*/ 1235567039 h 111"/>
                    <a:gd name="T42" fmla="*/ 1196083735 w 135"/>
                    <a:gd name="T43" fmla="*/ 926677153 h 111"/>
                    <a:gd name="T44" fmla="*/ 1421227453 w 135"/>
                    <a:gd name="T45" fmla="*/ 1319812461 h 111"/>
                    <a:gd name="T46" fmla="*/ 1364940586 w 135"/>
                    <a:gd name="T47" fmla="*/ 1347893019 h 111"/>
                    <a:gd name="T48" fmla="*/ 1083510001 w 135"/>
                    <a:gd name="T49" fmla="*/ 940717432 h 111"/>
                    <a:gd name="T50" fmla="*/ 1196083735 w 135"/>
                    <a:gd name="T51" fmla="*/ 1375973577 h 111"/>
                    <a:gd name="T52" fmla="*/ 1210154514 w 135"/>
                    <a:gd name="T53" fmla="*/ 1390013856 h 111"/>
                    <a:gd name="T54" fmla="*/ 1182009205 w 135"/>
                    <a:gd name="T55" fmla="*/ 1404054135 h 111"/>
                    <a:gd name="T56" fmla="*/ 1153867647 w 135"/>
                    <a:gd name="T57" fmla="*/ 1418094414 h 111"/>
                    <a:gd name="T58" fmla="*/ 1041293913 w 135"/>
                    <a:gd name="T59" fmla="*/ 1347893019 h 111"/>
                    <a:gd name="T60" fmla="*/ 745792549 w 135"/>
                    <a:gd name="T61" fmla="*/ 1095164249 h 111"/>
                    <a:gd name="T62" fmla="*/ 956865488 w 135"/>
                    <a:gd name="T63" fmla="*/ 1460215251 h 111"/>
                    <a:gd name="T64" fmla="*/ 323646673 w 135"/>
                    <a:gd name="T65" fmla="*/ 996878548 h 111"/>
                    <a:gd name="T66" fmla="*/ 98499204 w 135"/>
                    <a:gd name="T67" fmla="*/ 968797990 h 111"/>
                    <a:gd name="T68" fmla="*/ 253289027 w 135"/>
                    <a:gd name="T69" fmla="*/ 351014470 h 111"/>
                    <a:gd name="T70" fmla="*/ 717650992 w 135"/>
                    <a:gd name="T71" fmla="*/ 112325980 h 111"/>
                    <a:gd name="T72" fmla="*/ 422145877 w 135"/>
                    <a:gd name="T73" fmla="*/ 407175587 h 111"/>
                    <a:gd name="T74" fmla="*/ 689505682 w 135"/>
                    <a:gd name="T75" fmla="*/ 449296424 h 111"/>
                    <a:gd name="T76" fmla="*/ 1069439222 w 135"/>
                    <a:gd name="T77" fmla="*/ 407175587 h 111"/>
                    <a:gd name="T78" fmla="*/ 1618229612 w 135"/>
                    <a:gd name="T79" fmla="*/ 1109204528 h 111"/>
                    <a:gd name="T80" fmla="*/ 1632300391 w 135"/>
                    <a:gd name="T81" fmla="*/ 1249607318 h 11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35" h="111">
                      <a:moveTo>
                        <a:pt x="135" y="75"/>
                      </a:moveTo>
                      <a:cubicBezTo>
                        <a:pt x="135" y="21"/>
                        <a:pt x="135" y="21"/>
                        <a:pt x="135" y="21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87" y="3"/>
                        <a:pt x="87" y="3"/>
                        <a:pt x="87" y="3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17" y="19"/>
                        <a:pt x="17" y="19"/>
                        <a:pt x="17" y="19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75"/>
                        <a:pt x="1" y="75"/>
                        <a:pt x="1" y="75"/>
                      </a:cubicBezTo>
                      <a:cubicBezTo>
                        <a:pt x="9" y="76"/>
                        <a:pt x="9" y="76"/>
                        <a:pt x="9" y="76"/>
                      </a:cubicBezTo>
                      <a:cubicBezTo>
                        <a:pt x="9" y="78"/>
                        <a:pt x="8" y="83"/>
                        <a:pt x="9" y="85"/>
                      </a:cubicBezTo>
                      <a:cubicBezTo>
                        <a:pt x="9" y="87"/>
                        <a:pt x="13" y="90"/>
                        <a:pt x="15" y="90"/>
                      </a:cubicBezTo>
                      <a:cubicBezTo>
                        <a:pt x="17" y="90"/>
                        <a:pt x="23" y="86"/>
                        <a:pt x="23" y="86"/>
                      </a:cubicBezTo>
                      <a:cubicBezTo>
                        <a:pt x="23" y="86"/>
                        <a:pt x="24" y="92"/>
                        <a:pt x="24" y="94"/>
                      </a:cubicBezTo>
                      <a:cubicBezTo>
                        <a:pt x="23" y="96"/>
                        <a:pt x="26" y="100"/>
                        <a:pt x="28" y="100"/>
                      </a:cubicBezTo>
                      <a:cubicBezTo>
                        <a:pt x="31" y="100"/>
                        <a:pt x="35" y="99"/>
                        <a:pt x="35" y="99"/>
                      </a:cubicBezTo>
                      <a:cubicBezTo>
                        <a:pt x="35" y="99"/>
                        <a:pt x="37" y="104"/>
                        <a:pt x="39" y="106"/>
                      </a:cubicBezTo>
                      <a:cubicBezTo>
                        <a:pt x="40" y="107"/>
                        <a:pt x="45" y="108"/>
                        <a:pt x="46" y="108"/>
                      </a:cubicBezTo>
                      <a:cubicBezTo>
                        <a:pt x="47" y="107"/>
                        <a:pt x="51" y="105"/>
                        <a:pt x="54" y="104"/>
                      </a:cubicBezTo>
                      <a:cubicBezTo>
                        <a:pt x="57" y="106"/>
                        <a:pt x="59" y="108"/>
                        <a:pt x="59" y="108"/>
                      </a:cubicBezTo>
                      <a:cubicBezTo>
                        <a:pt x="60" y="109"/>
                        <a:pt x="64" y="111"/>
                        <a:pt x="68" y="111"/>
                      </a:cubicBezTo>
                      <a:cubicBezTo>
                        <a:pt x="68" y="111"/>
                        <a:pt x="68" y="111"/>
                        <a:pt x="68" y="111"/>
                      </a:cubicBezTo>
                      <a:cubicBezTo>
                        <a:pt x="70" y="111"/>
                        <a:pt x="72" y="110"/>
                        <a:pt x="73" y="108"/>
                      </a:cubicBezTo>
                      <a:cubicBezTo>
                        <a:pt x="74" y="107"/>
                        <a:pt x="74" y="106"/>
                        <a:pt x="74" y="105"/>
                      </a:cubicBezTo>
                      <a:cubicBezTo>
                        <a:pt x="76" y="107"/>
                        <a:pt x="79" y="108"/>
                        <a:pt x="82" y="108"/>
                      </a:cubicBezTo>
                      <a:cubicBezTo>
                        <a:pt x="84" y="108"/>
                        <a:pt x="85" y="107"/>
                        <a:pt x="87" y="106"/>
                      </a:cubicBezTo>
                      <a:cubicBezTo>
                        <a:pt x="88" y="106"/>
                        <a:pt x="90" y="104"/>
                        <a:pt x="91" y="102"/>
                      </a:cubicBezTo>
                      <a:cubicBezTo>
                        <a:pt x="91" y="101"/>
                        <a:pt x="91" y="101"/>
                        <a:pt x="91" y="101"/>
                      </a:cubicBezTo>
                      <a:cubicBezTo>
                        <a:pt x="94" y="103"/>
                        <a:pt x="97" y="103"/>
                        <a:pt x="101" y="102"/>
                      </a:cubicBezTo>
                      <a:cubicBezTo>
                        <a:pt x="102" y="101"/>
                        <a:pt x="105" y="99"/>
                        <a:pt x="106" y="97"/>
                      </a:cubicBezTo>
                      <a:cubicBezTo>
                        <a:pt x="107" y="97"/>
                        <a:pt x="107" y="96"/>
                        <a:pt x="107" y="95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cubicBezTo>
                        <a:pt x="109" y="96"/>
                        <a:pt x="109" y="96"/>
                        <a:pt x="109" y="96"/>
                      </a:cubicBezTo>
                      <a:cubicBezTo>
                        <a:pt x="109" y="96"/>
                        <a:pt x="114" y="97"/>
                        <a:pt x="116" y="97"/>
                      </a:cubicBezTo>
                      <a:cubicBezTo>
                        <a:pt x="119" y="96"/>
                        <a:pt x="121" y="93"/>
                        <a:pt x="122" y="92"/>
                      </a:cubicBezTo>
                      <a:cubicBezTo>
                        <a:pt x="122" y="91"/>
                        <a:pt x="122" y="88"/>
                        <a:pt x="122" y="83"/>
                      </a:cubicBezTo>
                      <a:lnTo>
                        <a:pt x="135" y="75"/>
                      </a:lnTo>
                      <a:close/>
                      <a:moveTo>
                        <a:pt x="116" y="89"/>
                      </a:moveTo>
                      <a:cubicBezTo>
                        <a:pt x="116" y="89"/>
                        <a:pt x="115" y="90"/>
                        <a:pt x="115" y="90"/>
                      </a:cubicBezTo>
                      <a:cubicBezTo>
                        <a:pt x="115" y="90"/>
                        <a:pt x="114" y="90"/>
                        <a:pt x="114" y="90"/>
                      </a:cubicBezTo>
                      <a:cubicBezTo>
                        <a:pt x="113" y="90"/>
                        <a:pt x="112" y="90"/>
                        <a:pt x="111" y="90"/>
                      </a:cubicBezTo>
                      <a:cubicBezTo>
                        <a:pt x="108" y="88"/>
                        <a:pt x="108" y="88"/>
                        <a:pt x="108" y="88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101" y="93"/>
                        <a:pt x="101" y="93"/>
                        <a:pt x="101" y="93"/>
                      </a:cubicBezTo>
                      <a:cubicBezTo>
                        <a:pt x="101" y="93"/>
                        <a:pt x="101" y="94"/>
                        <a:pt x="101" y="94"/>
                      </a:cubicBezTo>
                      <a:cubicBezTo>
                        <a:pt x="101" y="95"/>
                        <a:pt x="100" y="95"/>
                        <a:pt x="99" y="96"/>
                      </a:cubicBezTo>
                      <a:cubicBezTo>
                        <a:pt x="98" y="96"/>
                        <a:pt x="97" y="96"/>
                        <a:pt x="97" y="96"/>
                      </a:cubicBezTo>
                      <a:cubicBezTo>
                        <a:pt x="95" y="96"/>
                        <a:pt x="93" y="95"/>
                        <a:pt x="93" y="94"/>
                      </a:cubicBezTo>
                      <a:cubicBezTo>
                        <a:pt x="77" y="67"/>
                        <a:pt x="77" y="67"/>
                        <a:pt x="77" y="67"/>
                      </a:cubicBezTo>
                      <a:cubicBezTo>
                        <a:pt x="70" y="72"/>
                        <a:pt x="70" y="72"/>
                        <a:pt x="70" y="72"/>
                      </a:cubicBezTo>
                      <a:cubicBezTo>
                        <a:pt x="85" y="98"/>
                        <a:pt x="85" y="98"/>
                        <a:pt x="85" y="98"/>
                      </a:cubicBezTo>
                      <a:cubicBezTo>
                        <a:pt x="85" y="99"/>
                        <a:pt x="85" y="99"/>
                        <a:pt x="85" y="99"/>
                      </a:cubicBezTo>
                      <a:cubicBezTo>
                        <a:pt x="86" y="99"/>
                        <a:pt x="86" y="99"/>
                        <a:pt x="86" y="99"/>
                      </a:cubicBezTo>
                      <a:cubicBezTo>
                        <a:pt x="85" y="99"/>
                        <a:pt x="85" y="100"/>
                        <a:pt x="85" y="100"/>
                      </a:cubicBezTo>
                      <a:cubicBezTo>
                        <a:pt x="84" y="100"/>
                        <a:pt x="84" y="100"/>
                        <a:pt x="84" y="100"/>
                      </a:cubicBezTo>
                      <a:cubicBezTo>
                        <a:pt x="84" y="101"/>
                        <a:pt x="84" y="101"/>
                        <a:pt x="84" y="101"/>
                      </a:cubicBezTo>
                      <a:cubicBezTo>
                        <a:pt x="83" y="101"/>
                        <a:pt x="82" y="101"/>
                        <a:pt x="82" y="101"/>
                      </a:cubicBezTo>
                      <a:cubicBezTo>
                        <a:pt x="79" y="101"/>
                        <a:pt x="76" y="99"/>
                        <a:pt x="75" y="98"/>
                      </a:cubicBezTo>
                      <a:cubicBezTo>
                        <a:pt x="74" y="96"/>
                        <a:pt x="74" y="96"/>
                        <a:pt x="74" y="96"/>
                      </a:cubicBezTo>
                      <a:cubicBezTo>
                        <a:pt x="60" y="73"/>
                        <a:pt x="60" y="73"/>
                        <a:pt x="60" y="73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78"/>
                        <a:pt x="69" y="104"/>
                        <a:pt x="69" y="104"/>
                      </a:cubicBezTo>
                      <a:cubicBezTo>
                        <a:pt x="68" y="104"/>
                        <a:pt x="68" y="104"/>
                        <a:pt x="68" y="104"/>
                      </a:cubicBezTo>
                      <a:cubicBezTo>
                        <a:pt x="66" y="104"/>
                        <a:pt x="62" y="103"/>
                        <a:pt x="62" y="102"/>
                      </a:cubicBezTo>
                      <a:cubicBezTo>
                        <a:pt x="61" y="102"/>
                        <a:pt x="46" y="89"/>
                        <a:pt x="23" y="71"/>
                      </a:cubicBezTo>
                      <a:cubicBezTo>
                        <a:pt x="22" y="70"/>
                        <a:pt x="22" y="70"/>
                        <a:pt x="22" y="70"/>
                      </a:cubicBezTo>
                      <a:cubicBezTo>
                        <a:pt x="7" y="69"/>
                        <a:pt x="7" y="69"/>
                        <a:pt x="7" y="69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1" y="32"/>
                        <a:pt x="34" y="33"/>
                        <a:pt x="42" y="33"/>
                      </a:cubicBezTo>
                      <a:cubicBezTo>
                        <a:pt x="44" y="33"/>
                        <a:pt x="46" y="33"/>
                        <a:pt x="49" y="32"/>
                      </a:cubicBezTo>
                      <a:cubicBezTo>
                        <a:pt x="63" y="24"/>
                        <a:pt x="63" y="24"/>
                        <a:pt x="63" y="24"/>
                      </a:cubicBezTo>
                      <a:cubicBezTo>
                        <a:pt x="76" y="29"/>
                        <a:pt x="76" y="29"/>
                        <a:pt x="76" y="29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6" y="86"/>
                        <a:pt x="116" y="88"/>
                        <a:pt x="116" y="89"/>
                      </a:cubicBez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6" name="圆角矩形 105"/>
              <p:cNvSpPr/>
              <p:nvPr/>
            </p:nvSpPr>
            <p:spPr>
              <a:xfrm>
                <a:off x="7626096" y="2191654"/>
                <a:ext cx="560982" cy="560820"/>
              </a:xfrm>
              <a:prstGeom prst="roundRect">
                <a:avLst/>
              </a:prstGeom>
              <a:noFill/>
              <a:ln w="6350">
                <a:solidFill>
                  <a:srgbClr val="5536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" name="矩形 181"/>
            <p:cNvSpPr>
              <a:spLocks noChangeArrowheads="1"/>
            </p:cNvSpPr>
            <p:nvPr/>
          </p:nvSpPr>
          <p:spPr bwMode="auto">
            <a:xfrm>
              <a:off x="7028209" y="2558873"/>
              <a:ext cx="1031397" cy="26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0993" y="3433732"/>
            <a:ext cx="7167046" cy="962327"/>
            <a:chOff x="1180993" y="3433732"/>
            <a:chExt cx="7167046" cy="962327"/>
          </a:xfrm>
        </p:grpSpPr>
        <p:sp>
          <p:nvSpPr>
            <p:cNvPr id="113" name="矩形 91"/>
            <p:cNvSpPr>
              <a:spLocks noChangeArrowheads="1"/>
            </p:cNvSpPr>
            <p:nvPr/>
          </p:nvSpPr>
          <p:spPr bwMode="auto">
            <a:xfrm>
              <a:off x="1180993" y="3844597"/>
              <a:ext cx="442388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80993" y="3433732"/>
              <a:ext cx="2212017" cy="392415"/>
              <a:chOff x="1180993" y="3433732"/>
              <a:chExt cx="2212017" cy="392415"/>
            </a:xfrm>
          </p:grpSpPr>
          <p:sp>
            <p:nvSpPr>
              <p:cNvPr id="111" name="文本框 110"/>
              <p:cNvSpPr txBox="1"/>
              <p:nvPr/>
            </p:nvSpPr>
            <p:spPr>
              <a:xfrm>
                <a:off x="1180993" y="3433732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2313102" y="3459328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5" name="矩形 91"/>
            <p:cNvSpPr>
              <a:spLocks noChangeArrowheads="1"/>
            </p:cNvSpPr>
            <p:nvPr/>
          </p:nvSpPr>
          <p:spPr bwMode="auto">
            <a:xfrm>
              <a:off x="1180993" y="4072894"/>
              <a:ext cx="716704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E:\2013.3.28\商务5.16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0" y="2835497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21879" y="1099674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:\2013.3.28\商务5.16\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11042" y="1099674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43244" y="1099674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E:\2013.3.28\商务5.16\0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21878" y="2835497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6"/>
          <p:cNvGrpSpPr/>
          <p:nvPr/>
        </p:nvGrpSpPr>
        <p:grpSpPr bwMode="auto">
          <a:xfrm>
            <a:off x="6457535" y="1099675"/>
            <a:ext cx="1677912" cy="1694676"/>
            <a:chOff x="6424610" y="763403"/>
            <a:chExt cx="1747790" cy="1765497"/>
          </a:xfrm>
        </p:grpSpPr>
        <p:sp>
          <p:nvSpPr>
            <p:cNvPr id="15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b="1">
                <a:solidFill>
                  <a:prstClr val="black"/>
                </a:solidFill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1143381" y="2835497"/>
            <a:ext cx="2510196" cy="1705345"/>
            <a:chOff x="888285" y="2571751"/>
            <a:chExt cx="2614900" cy="1776215"/>
          </a:xfrm>
        </p:grpSpPr>
        <p:sp>
          <p:nvSpPr>
            <p:cNvPr id="19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b="1" dirty="0">
                <a:solidFill>
                  <a:prstClr val="black"/>
                </a:solidFill>
              </a:endParaRPr>
            </a:p>
          </p:txBody>
        </p:sp>
        <p:sp>
          <p:nvSpPr>
            <p:cNvPr id="20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b="0" dirty="0"/>
                <a:t>关注</a:t>
              </a:r>
              <a:endParaRPr lang="zh-CN" altLang="en-US" sz="1800" b="0" dirty="0"/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899590" y="3575770"/>
              <a:ext cx="2603595" cy="65716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等腰三角形 19"/>
          <p:cNvSpPr/>
          <p:nvPr/>
        </p:nvSpPr>
        <p:spPr>
          <a:xfrm>
            <a:off x="-875714" y="3842399"/>
            <a:ext cx="10895428" cy="1308135"/>
          </a:xfrm>
          <a:prstGeom prst="triangle">
            <a:avLst/>
          </a:prstGeom>
          <a:solidFill>
            <a:srgbClr val="F3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8183" y="2717529"/>
            <a:ext cx="1195564" cy="2314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44" y="3501400"/>
            <a:ext cx="1311609" cy="13984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81" y="3829033"/>
            <a:ext cx="777462" cy="8176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7638" y="4915894"/>
            <a:ext cx="295374" cy="185663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173" y="4445836"/>
            <a:ext cx="379682" cy="23865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14" y="4149257"/>
            <a:ext cx="485038" cy="65120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55932" y="3669753"/>
            <a:ext cx="792002" cy="5424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9" y="3936667"/>
            <a:ext cx="1032699" cy="60240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904" y="3679110"/>
            <a:ext cx="626434" cy="5611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106995" y="3980790"/>
            <a:ext cx="715535" cy="6573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174385" y="4500158"/>
            <a:ext cx="325888" cy="164439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6716" y="2267657"/>
            <a:ext cx="576076" cy="3522210"/>
            <a:chOff x="116716" y="2267657"/>
            <a:chExt cx="576076" cy="3522210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5831" y="2267657"/>
              <a:ext cx="306961" cy="1019341"/>
            </a:xfrm>
            <a:prstGeom prst="rect">
              <a:avLst/>
            </a:prstGeom>
          </p:spPr>
        </p:pic>
      </p:grpSp>
      <p:sp>
        <p:nvSpPr>
          <p:cNvPr id="62" name="文本框 61"/>
          <p:cNvSpPr txBox="1"/>
          <p:nvPr/>
        </p:nvSpPr>
        <p:spPr>
          <a:xfrm>
            <a:off x="2806431" y="922748"/>
            <a:ext cx="3531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spc="-150">
                <a:solidFill>
                  <a:schemeClr val="tx1">
                    <a:lumMod val="95000"/>
                    <a:lumOff val="5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defRPr>
            </a:lvl1pPr>
          </a:lstStyle>
          <a:p>
            <a:pPr defTabSz="685800"/>
            <a:r>
              <a:rPr lang="en-US" altLang="zh-CN" sz="3900" dirty="0" smtClean="0">
                <a:solidFill>
                  <a:srgbClr val="963644"/>
                </a:solidFill>
              </a:rPr>
              <a:t>THANKYOU</a:t>
            </a:r>
            <a:endParaRPr lang="zh-CN" altLang="en-US" sz="3900" dirty="0">
              <a:solidFill>
                <a:srgbClr val="963644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871294" y="1713634"/>
            <a:ext cx="3401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4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谢谢观看</a:t>
            </a:r>
            <a:endParaRPr lang="zh-CN" altLang="en-US" sz="4400" spc="-150" dirty="0">
              <a:solidFill>
                <a:srgbClr val="55365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4273" y="4789117"/>
            <a:ext cx="135526" cy="2258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5206" y="3965374"/>
            <a:ext cx="932175" cy="50948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49" y="4594136"/>
            <a:ext cx="135526" cy="2258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22834" y="3355144"/>
            <a:ext cx="1048384" cy="16909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34315" y="4105064"/>
            <a:ext cx="1045469" cy="104546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9506" y="599996"/>
            <a:ext cx="552392" cy="59382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6252" y="734417"/>
            <a:ext cx="849713" cy="52682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0136" y="1147268"/>
            <a:ext cx="586890" cy="36387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06" y="613847"/>
            <a:ext cx="462738" cy="286898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82904" y="1750435"/>
            <a:ext cx="366895" cy="227475"/>
          </a:xfrm>
          <a:prstGeom prst="rect">
            <a:avLst/>
          </a:prstGeom>
        </p:spPr>
      </p:pic>
      <p:grpSp>
        <p:nvGrpSpPr>
          <p:cNvPr id="90" name="组合 89"/>
          <p:cNvGrpSpPr/>
          <p:nvPr/>
        </p:nvGrpSpPr>
        <p:grpSpPr>
          <a:xfrm>
            <a:off x="2504377" y="1505191"/>
            <a:ext cx="4135245" cy="167781"/>
            <a:chOff x="2004954" y="2085600"/>
            <a:chExt cx="4135245" cy="167781"/>
          </a:xfrm>
        </p:grpSpPr>
        <p:grpSp>
          <p:nvGrpSpPr>
            <p:cNvPr id="87" name="组合 86"/>
            <p:cNvGrpSpPr/>
            <p:nvPr/>
          </p:nvGrpSpPr>
          <p:grpSpPr>
            <a:xfrm>
              <a:off x="2004954" y="2086355"/>
              <a:ext cx="3099317" cy="167026"/>
              <a:chOff x="2460240" y="2437238"/>
              <a:chExt cx="3099317" cy="167026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2460240" y="2437993"/>
                <a:ext cx="2075496" cy="166271"/>
                <a:chOff x="1999173" y="3345935"/>
                <a:chExt cx="2075496" cy="166271"/>
              </a:xfrm>
            </p:grpSpPr>
            <p:pic>
              <p:nvPicPr>
                <p:cNvPr id="83" name="图片 82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2443885" y="2905242"/>
                  <a:ext cx="162252" cy="1051675"/>
                </a:xfrm>
                <a:prstGeom prst="rect">
                  <a:avLst/>
                </a:prstGeom>
              </p:spPr>
            </p:pic>
            <p:pic>
              <p:nvPicPr>
                <p:cNvPr id="84" name="图片 83"/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85677" t="60625"/>
                <a:stretch>
                  <a:fillRect/>
                </a:stretch>
              </p:blipFill>
              <p:spPr>
                <a:xfrm rot="5400000">
                  <a:off x="3467706" y="2901223"/>
                  <a:ext cx="162252" cy="1051675"/>
                </a:xfrm>
                <a:prstGeom prst="rect">
                  <a:avLst/>
                </a:prstGeom>
              </p:spPr>
            </p:pic>
          </p:grpSp>
          <p:pic>
            <p:nvPicPr>
              <p:cNvPr id="86" name="图片 85"/>
              <p:cNvPicPr>
                <a:picLocks noChangeAspect="1"/>
              </p:cNvPicPr>
              <p:nvPr/>
            </p:nvPicPr>
            <p:blipFill rotWithShape="1">
              <a:blip r:embed="rId19"/>
              <a:srcRect l="85677" t="60625"/>
              <a:stretch>
                <a:fillRect/>
              </a:stretch>
            </p:blipFill>
            <p:spPr>
              <a:xfrm rot="5400000">
                <a:off x="4952594" y="1992526"/>
                <a:ext cx="162252" cy="1051675"/>
              </a:xfrm>
              <a:prstGeom prst="rect">
                <a:avLst/>
              </a:prstGeom>
            </p:spPr>
          </p:pic>
        </p:grpSp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19"/>
            <a:srcRect l="85677" t="60625"/>
            <a:stretch>
              <a:fillRect/>
            </a:stretch>
          </p:blipFill>
          <p:spPr>
            <a:xfrm rot="5400000">
              <a:off x="5533236" y="1640888"/>
              <a:ext cx="162252" cy="10516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886146" y="1304560"/>
            <a:ext cx="2058031" cy="3444332"/>
            <a:chOff x="2920982" y="1304560"/>
            <a:chExt cx="2058031" cy="344433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3846237" y="2077984"/>
              <a:ext cx="1132776" cy="2670908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2920982" y="1304560"/>
              <a:ext cx="1942640" cy="602262"/>
              <a:chOff x="5495000" y="1521992"/>
              <a:chExt cx="1942640" cy="60226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968228" y="1607249"/>
            <a:ext cx="2084448" cy="3356938"/>
            <a:chOff x="926163" y="1643324"/>
            <a:chExt cx="2084448" cy="335693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1877835" y="2329354"/>
              <a:ext cx="1132776" cy="2670908"/>
            </a:xfrm>
            <a:prstGeom prst="rect">
              <a:avLst/>
            </a:prstGeom>
          </p:spPr>
        </p:pic>
        <p:grpSp>
          <p:nvGrpSpPr>
            <p:cNvPr id="45" name="组合 44"/>
            <p:cNvGrpSpPr/>
            <p:nvPr/>
          </p:nvGrpSpPr>
          <p:grpSpPr>
            <a:xfrm>
              <a:off x="926163" y="1643324"/>
              <a:ext cx="1942640" cy="602262"/>
              <a:chOff x="5495000" y="1521992"/>
              <a:chExt cx="1942640" cy="602262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 smtClean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一、点击</a:t>
                </a:r>
                <a:r>
                  <a:rPr lang="zh-CN" altLang="en-US" sz="1500" b="1" spc="9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847849" y="1593261"/>
            <a:ext cx="2065035" cy="3729261"/>
            <a:chOff x="6882685" y="1593261"/>
            <a:chExt cx="2065035" cy="3729261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814944" y="2338128"/>
              <a:ext cx="1132776" cy="2984394"/>
            </a:xfrm>
            <a:prstGeom prst="rect">
              <a:avLst/>
            </a:prstGeom>
          </p:spPr>
        </p:pic>
        <p:grpSp>
          <p:nvGrpSpPr>
            <p:cNvPr id="52" name="组合 51"/>
            <p:cNvGrpSpPr/>
            <p:nvPr/>
          </p:nvGrpSpPr>
          <p:grpSpPr>
            <a:xfrm>
              <a:off x="6882685" y="1593261"/>
              <a:ext cx="1942640" cy="602262"/>
              <a:chOff x="5495000" y="1521992"/>
              <a:chExt cx="1942640" cy="602262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866997" y="1319744"/>
            <a:ext cx="2067790" cy="3444332"/>
            <a:chOff x="4901833" y="1319744"/>
            <a:chExt cx="2067790" cy="3444332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5836847" y="2093168"/>
              <a:ext cx="1132776" cy="2670908"/>
            </a:xfrm>
            <a:prstGeom prst="rect">
              <a:avLst/>
            </a:prstGeom>
          </p:spPr>
        </p:pic>
        <p:grpSp>
          <p:nvGrpSpPr>
            <p:cNvPr id="55" name="组合 54"/>
            <p:cNvGrpSpPr/>
            <p:nvPr/>
          </p:nvGrpSpPr>
          <p:grpSpPr>
            <a:xfrm>
              <a:off x="4901833" y="1319744"/>
              <a:ext cx="1942640" cy="602262"/>
              <a:chOff x="5495000" y="1521992"/>
              <a:chExt cx="1942640" cy="602262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495000" y="1521992"/>
                <a:ext cx="194264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</a:t>
                </a:r>
                <a:r>
                  <a:rPr lang="zh-CN" altLang="en-US" sz="1500" b="1" spc="90" dirty="0" smtClean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、点击</a:t>
                </a:r>
                <a:r>
                  <a:rPr lang="zh-CN" altLang="en-US" sz="1500" b="1" spc="90" dirty="0">
                    <a:solidFill>
                      <a:srgbClr val="963644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b="1" spc="90" dirty="0">
                  <a:solidFill>
                    <a:srgbClr val="963644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866637" y="1801089"/>
                <a:ext cx="1199367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500" b="1" dirty="0">
                    <a:solidFill>
                      <a:srgbClr val="55365F">
                        <a:alpha val="41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500" b="1" dirty="0">
                  <a:solidFill>
                    <a:srgbClr val="55365F">
                      <a:alpha val="41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-875714" y="2267657"/>
            <a:ext cx="10895428" cy="3522210"/>
            <a:chOff x="-875714" y="2267657"/>
            <a:chExt cx="10895428" cy="3522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16" y="3208744"/>
              <a:ext cx="436664" cy="2581123"/>
            </a:xfrm>
            <a:prstGeom prst="rect">
              <a:avLst/>
            </a:prstGeom>
          </p:spPr>
        </p:pic>
        <p:grpSp>
          <p:nvGrpSpPr>
            <p:cNvPr id="3" name="组合 2"/>
            <p:cNvGrpSpPr/>
            <p:nvPr/>
          </p:nvGrpSpPr>
          <p:grpSpPr>
            <a:xfrm>
              <a:off x="-875714" y="2267657"/>
              <a:ext cx="10895428" cy="2882877"/>
              <a:chOff x="-875714" y="2267657"/>
              <a:chExt cx="10895428" cy="2882877"/>
            </a:xfrm>
          </p:grpSpPr>
          <p:sp>
            <p:nvSpPr>
              <p:cNvPr id="5" name="等腰三角形 4"/>
              <p:cNvSpPr/>
              <p:nvPr/>
            </p:nvSpPr>
            <p:spPr>
              <a:xfrm>
                <a:off x="-875714" y="3842399"/>
                <a:ext cx="10895428" cy="1308135"/>
              </a:xfrm>
              <a:prstGeom prst="triangle">
                <a:avLst/>
              </a:prstGeom>
              <a:solidFill>
                <a:srgbClr val="F3E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34315" y="2267657"/>
                <a:ext cx="8989432" cy="2882876"/>
                <a:chOff x="34315" y="2267657"/>
                <a:chExt cx="8989432" cy="2882876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28183" y="2717529"/>
                  <a:ext cx="1195564" cy="231449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2444" y="3501400"/>
                  <a:ext cx="1311609" cy="1398430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4181" y="3829033"/>
                  <a:ext cx="777462" cy="817676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677638" y="4915894"/>
                  <a:ext cx="295374" cy="18566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99173" y="4445836"/>
                  <a:ext cx="379682" cy="238657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1714" y="4149257"/>
                  <a:ext cx="485038" cy="651209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855932" y="3669753"/>
                  <a:ext cx="792002" cy="542467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1639" y="3936667"/>
                  <a:ext cx="1032699" cy="60240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09904" y="3679110"/>
                  <a:ext cx="626434" cy="561101"/>
                </a:xfrm>
                <a:prstGeom prst="rect">
                  <a:avLst/>
                </a:prstGeom>
              </p:spPr>
            </p:pic>
            <p:pic>
              <p:nvPicPr>
                <p:cNvPr id="16" name="图片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 flipH="1">
                  <a:off x="6106995" y="3980790"/>
                  <a:ext cx="715535" cy="657361"/>
                </a:xfrm>
                <a:prstGeom prst="rect">
                  <a:avLst/>
                </a:prstGeom>
              </p:spPr>
            </p:pic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H="1">
                  <a:off x="6174385" y="4500158"/>
                  <a:ext cx="325888" cy="164439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831" y="2267657"/>
                  <a:ext cx="306961" cy="1019341"/>
                </a:xfrm>
                <a:prstGeom prst="rect">
                  <a:avLst/>
                </a:prstGeom>
              </p:spPr>
            </p:pic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14273" y="4789117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55206" y="3965374"/>
                  <a:ext cx="932175" cy="509488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83649" y="4594136"/>
                  <a:ext cx="135526" cy="225877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flipH="1">
                  <a:off x="622834" y="3355144"/>
                  <a:ext cx="1048384" cy="16909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 flipH="1">
                  <a:off x="34315" y="4105064"/>
                  <a:ext cx="1045469" cy="104546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组合 30"/>
          <p:cNvGrpSpPr/>
          <p:nvPr/>
        </p:nvGrpSpPr>
        <p:grpSpPr>
          <a:xfrm>
            <a:off x="3315768" y="373510"/>
            <a:ext cx="2512465" cy="584775"/>
            <a:chOff x="3235585" y="269854"/>
            <a:chExt cx="2512465" cy="584775"/>
          </a:xfrm>
        </p:grpSpPr>
        <p:sp>
          <p:nvSpPr>
            <p:cNvPr id="29" name="文本框 28"/>
            <p:cNvSpPr txBox="1"/>
            <p:nvPr/>
          </p:nvSpPr>
          <p:spPr>
            <a:xfrm>
              <a:off x="3235585" y="269854"/>
              <a:ext cx="10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3100" dirty="0">
                  <a:solidFill>
                    <a:srgbClr val="963644"/>
                  </a:solidFill>
                </a:rPr>
                <a:t>目录</a:t>
              </a:r>
              <a:endParaRPr lang="zh-CN" altLang="en-US" sz="3100" dirty="0">
                <a:solidFill>
                  <a:srgbClr val="963644"/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4187945" y="343165"/>
              <a:ext cx="156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23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Contents</a:t>
              </a:r>
              <a:endParaRPr lang="zh-CN" altLang="en-US" sz="23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63401" y="646144"/>
            <a:ext cx="366895" cy="2274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0236" y="940860"/>
            <a:ext cx="399548" cy="24772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83649" y="409883"/>
            <a:ext cx="462738" cy="2868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663187" y="1119227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18"/>
          <p:cNvSpPr>
            <a:spLocks noChangeArrowheads="1"/>
          </p:cNvSpPr>
          <p:nvPr/>
        </p:nvSpPr>
        <p:spPr bwMode="auto">
          <a:xfrm>
            <a:off x="660452" y="1681865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3677834" y="2694475"/>
            <a:ext cx="4116266" cy="1222226"/>
            <a:chOff x="3148410" y="3135153"/>
            <a:chExt cx="4116436" cy="1222189"/>
          </a:xfrm>
        </p:grpSpPr>
        <p:grpSp>
          <p:nvGrpSpPr>
            <p:cNvPr id="38" name="组合 5"/>
            <p:cNvGrpSpPr/>
            <p:nvPr/>
          </p:nvGrpSpPr>
          <p:grpSpPr bwMode="auto">
            <a:xfrm>
              <a:off x="3148410" y="3135757"/>
              <a:ext cx="3468364" cy="357118"/>
              <a:chOff x="3910018" y="3063749"/>
              <a:chExt cx="3468364" cy="357118"/>
            </a:xfrm>
          </p:grpSpPr>
          <p:grpSp>
            <p:nvGrpSpPr>
              <p:cNvPr id="54" name="组合 62"/>
              <p:cNvGrpSpPr/>
              <p:nvPr/>
            </p:nvGrpSpPr>
            <p:grpSpPr bwMode="auto">
              <a:xfrm>
                <a:off x="3910018" y="3063749"/>
                <a:ext cx="3468364" cy="357118"/>
                <a:chOff x="4202529" y="1271659"/>
                <a:chExt cx="3468364" cy="357118"/>
              </a:xfrm>
            </p:grpSpPr>
            <p:sp>
              <p:nvSpPr>
                <p:cNvPr id="56" name="Rectangle 555"/>
                <p:cNvSpPr>
                  <a:spLocks noChangeArrowheads="1"/>
                </p:cNvSpPr>
                <p:nvPr/>
              </p:nvSpPr>
              <p:spPr bwMode="auto">
                <a:xfrm>
                  <a:off x="4202529" y="1370174"/>
                  <a:ext cx="1253833" cy="258602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556"/>
                <p:cNvSpPr>
                  <a:spLocks noChangeArrowheads="1"/>
                </p:cNvSpPr>
                <p:nvPr/>
              </p:nvSpPr>
              <p:spPr bwMode="auto">
                <a:xfrm>
                  <a:off x="5259296" y="1271659"/>
                  <a:ext cx="2411597" cy="265990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reeform 557"/>
                <p:cNvSpPr/>
                <p:nvPr/>
              </p:nvSpPr>
              <p:spPr bwMode="auto">
                <a:xfrm>
                  <a:off x="5259296" y="1537650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5" name="TextBox 75"/>
              <p:cNvSpPr txBox="1"/>
              <p:nvPr/>
            </p:nvSpPr>
            <p:spPr>
              <a:xfrm>
                <a:off x="4060365" y="3175448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组合 6"/>
            <p:cNvGrpSpPr/>
            <p:nvPr/>
          </p:nvGrpSpPr>
          <p:grpSpPr bwMode="auto">
            <a:xfrm>
              <a:off x="3148410" y="3569223"/>
              <a:ext cx="2928896" cy="357117"/>
              <a:chOff x="3117930" y="3569223"/>
              <a:chExt cx="2928896" cy="357117"/>
            </a:xfrm>
          </p:grpSpPr>
          <p:grpSp>
            <p:nvGrpSpPr>
              <p:cNvPr id="49" name="组合 66"/>
              <p:cNvGrpSpPr/>
              <p:nvPr/>
            </p:nvGrpSpPr>
            <p:grpSpPr bwMode="auto">
              <a:xfrm>
                <a:off x="3117930" y="3569223"/>
                <a:ext cx="2928896" cy="357117"/>
                <a:chOff x="4202529" y="1705125"/>
                <a:chExt cx="2928896" cy="357117"/>
              </a:xfrm>
            </p:grpSpPr>
            <p:sp>
              <p:nvSpPr>
                <p:cNvPr id="51" name="Rectangle 558"/>
                <p:cNvSpPr>
                  <a:spLocks noChangeArrowheads="1"/>
                </p:cNvSpPr>
                <p:nvPr/>
              </p:nvSpPr>
              <p:spPr bwMode="auto">
                <a:xfrm>
                  <a:off x="4202529" y="1803640"/>
                  <a:ext cx="1253833" cy="258602"/>
                </a:xfrm>
                <a:prstGeom prst="rect">
                  <a:avLst/>
                </a:pr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ectangle 559"/>
                <p:cNvSpPr>
                  <a:spLocks noChangeArrowheads="1"/>
                </p:cNvSpPr>
                <p:nvPr/>
              </p:nvSpPr>
              <p:spPr bwMode="auto">
                <a:xfrm>
                  <a:off x="5259296" y="1705125"/>
                  <a:ext cx="1872129" cy="265990"/>
                </a:xfrm>
                <a:prstGeom prst="rect">
                  <a:avLst/>
                </a:pr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 560"/>
                <p:cNvSpPr/>
                <p:nvPr/>
              </p:nvSpPr>
              <p:spPr bwMode="auto">
                <a:xfrm>
                  <a:off x="5259296" y="1971115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0" name="TextBox 76"/>
              <p:cNvSpPr txBox="1"/>
              <p:nvPr/>
            </p:nvSpPr>
            <p:spPr>
              <a:xfrm>
                <a:off x="3295400" y="3673976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7"/>
            <p:cNvGrpSpPr/>
            <p:nvPr/>
          </p:nvGrpSpPr>
          <p:grpSpPr bwMode="auto">
            <a:xfrm>
              <a:off x="3148410" y="4000225"/>
              <a:ext cx="2421451" cy="357117"/>
              <a:chOff x="3117930" y="4000225"/>
              <a:chExt cx="2421451" cy="357117"/>
            </a:xfrm>
          </p:grpSpPr>
          <p:grpSp>
            <p:nvGrpSpPr>
              <p:cNvPr id="44" name="组合 70"/>
              <p:cNvGrpSpPr/>
              <p:nvPr/>
            </p:nvGrpSpPr>
            <p:grpSpPr bwMode="auto">
              <a:xfrm>
                <a:off x="3117930" y="4000225"/>
                <a:ext cx="2421451" cy="357117"/>
                <a:chOff x="4202529" y="2136127"/>
                <a:chExt cx="2421451" cy="357117"/>
              </a:xfrm>
            </p:grpSpPr>
            <p:sp>
              <p:nvSpPr>
                <p:cNvPr id="46" name="Rectangle 561"/>
                <p:cNvSpPr>
                  <a:spLocks noChangeArrowheads="1"/>
                </p:cNvSpPr>
                <p:nvPr/>
              </p:nvSpPr>
              <p:spPr bwMode="auto">
                <a:xfrm>
                  <a:off x="4202529" y="2225827"/>
                  <a:ext cx="1254177" cy="266692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Rectangle 562"/>
                <p:cNvSpPr>
                  <a:spLocks noChangeArrowheads="1"/>
                </p:cNvSpPr>
                <p:nvPr/>
              </p:nvSpPr>
              <p:spPr bwMode="auto">
                <a:xfrm>
                  <a:off x="5259848" y="2135343"/>
                  <a:ext cx="1363718" cy="258754"/>
                </a:xfrm>
                <a:prstGeom prst="rect">
                  <a:avLst/>
                </a:prstGeom>
                <a:solidFill>
                  <a:srgbClr val="963644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563"/>
                <p:cNvSpPr/>
                <p:nvPr/>
              </p:nvSpPr>
              <p:spPr bwMode="auto">
                <a:xfrm>
                  <a:off x="5259848" y="2394097"/>
                  <a:ext cx="196858" cy="98422"/>
                </a:xfrm>
                <a:custGeom>
                  <a:avLst/>
                  <a:gdLst>
                    <a:gd name="T0" fmla="*/ 2147483647 w 80"/>
                    <a:gd name="T1" fmla="*/ 2147483647 h 40"/>
                    <a:gd name="T2" fmla="*/ 2147483647 w 80"/>
                    <a:gd name="T3" fmla="*/ 0 h 40"/>
                    <a:gd name="T4" fmla="*/ 0 w 80"/>
                    <a:gd name="T5" fmla="*/ 0 h 40"/>
                    <a:gd name="T6" fmla="*/ 2147483647 w 80"/>
                    <a:gd name="T7" fmla="*/ 2147483647 h 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40">
                      <a:moveTo>
                        <a:pt x="80" y="40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5" name="TextBox 77"/>
              <p:cNvSpPr txBox="1"/>
              <p:nvPr/>
            </p:nvSpPr>
            <p:spPr>
              <a:xfrm>
                <a:off x="3317632" y="4087577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0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0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0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20322" y="2803067"/>
            <a:ext cx="1598094" cy="1102427"/>
            <a:chOff x="1870243" y="2517064"/>
            <a:chExt cx="1598094" cy="1102427"/>
          </a:xfrm>
        </p:grpSpPr>
        <p:grpSp>
          <p:nvGrpSpPr>
            <p:cNvPr id="60" name="组合 14"/>
            <p:cNvGrpSpPr/>
            <p:nvPr/>
          </p:nvGrpSpPr>
          <p:grpSpPr bwMode="auto">
            <a:xfrm>
              <a:off x="1873416" y="2956021"/>
              <a:ext cx="1392176" cy="230832"/>
              <a:chOff x="846540" y="3064045"/>
              <a:chExt cx="1392396" cy="231146"/>
            </a:xfrm>
          </p:grpSpPr>
          <p:grpSp>
            <p:nvGrpSpPr>
              <p:cNvPr id="74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76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5536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5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64045"/>
                <a:ext cx="976458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13"/>
            <p:cNvGrpSpPr/>
            <p:nvPr/>
          </p:nvGrpSpPr>
          <p:grpSpPr bwMode="auto">
            <a:xfrm>
              <a:off x="1870243" y="3388659"/>
              <a:ext cx="1226792" cy="230832"/>
              <a:chOff x="846540" y="3624041"/>
              <a:chExt cx="1226986" cy="231146"/>
            </a:xfrm>
          </p:grpSpPr>
          <p:grpSp>
            <p:nvGrpSpPr>
              <p:cNvPr id="70" name="组合 11"/>
              <p:cNvGrpSpPr/>
              <p:nvPr/>
            </p:nvGrpSpPr>
            <p:grpSpPr bwMode="auto">
              <a:xfrm>
                <a:off x="1764797" y="3667910"/>
                <a:ext cx="308729" cy="122968"/>
                <a:chOff x="1764797" y="3375685"/>
                <a:chExt cx="308729" cy="122968"/>
              </a:xfrm>
            </p:grpSpPr>
            <p:sp>
              <p:nvSpPr>
                <p:cNvPr id="72" name="Freeform 147"/>
                <p:cNvSpPr/>
                <p:nvPr/>
              </p:nvSpPr>
              <p:spPr bwMode="auto">
                <a:xfrm>
                  <a:off x="176479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148"/>
                <p:cNvSpPr/>
                <p:nvPr/>
              </p:nvSpPr>
              <p:spPr bwMode="auto">
                <a:xfrm>
                  <a:off x="1946197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1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24041"/>
                <a:ext cx="904087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873416" y="2517064"/>
              <a:ext cx="1594921" cy="230832"/>
              <a:chOff x="1026579" y="2577589"/>
              <a:chExt cx="1594921" cy="230832"/>
            </a:xfrm>
          </p:grpSpPr>
          <p:grpSp>
            <p:nvGrpSpPr>
              <p:cNvPr id="63" name="组合 16"/>
              <p:cNvGrpSpPr/>
              <p:nvPr/>
            </p:nvGrpSpPr>
            <p:grpSpPr bwMode="auto">
              <a:xfrm>
                <a:off x="1026579" y="2577589"/>
                <a:ext cx="1418780" cy="230832"/>
                <a:chOff x="819932" y="2783748"/>
                <a:chExt cx="1419004" cy="231146"/>
              </a:xfrm>
            </p:grpSpPr>
            <p:sp>
              <p:nvSpPr>
                <p:cNvPr id="65" name="Freeform 134"/>
                <p:cNvSpPr/>
                <p:nvPr/>
              </p:nvSpPr>
              <p:spPr bwMode="auto">
                <a:xfrm>
                  <a:off x="1754037" y="2831611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rgbClr val="9636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67" name="组合 15"/>
                <p:cNvGrpSpPr/>
                <p:nvPr/>
              </p:nvGrpSpPr>
              <p:grpSpPr bwMode="auto">
                <a:xfrm>
                  <a:off x="819932" y="2783748"/>
                  <a:ext cx="1419004" cy="231146"/>
                  <a:chOff x="819932" y="2783748"/>
                  <a:chExt cx="1419004" cy="231146"/>
                </a:xfrm>
              </p:grpSpPr>
              <p:sp>
                <p:nvSpPr>
                  <p:cNvPr id="68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rgbClr val="96364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/>
                    <a:endParaRPr lang="zh-CN" altLang="en-US" sz="9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783748"/>
                    <a:ext cx="977644" cy="2311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900" dirty="0">
                        <a:solidFill>
                          <a:srgbClr val="96364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900" dirty="0">
                      <a:solidFill>
                        <a:srgbClr val="96364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64" name="Freeform 139"/>
              <p:cNvSpPr/>
              <p:nvPr/>
            </p:nvSpPr>
            <p:spPr bwMode="auto">
              <a:xfrm>
                <a:off x="2493318" y="2628272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rgbClr val="963644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90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989891" y="2470466"/>
            <a:ext cx="427545" cy="1392424"/>
            <a:chOff x="4017556" y="3296093"/>
            <a:chExt cx="551136" cy="1794935"/>
          </a:xfrm>
        </p:grpSpPr>
        <p:sp>
          <p:nvSpPr>
            <p:cNvPr id="10" name="五边形 9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436453" y="1846258"/>
            <a:ext cx="449179" cy="2019293"/>
            <a:chOff x="4622801" y="2488016"/>
            <a:chExt cx="579025" cy="2603013"/>
          </a:xfrm>
        </p:grpSpPr>
        <p:sp>
          <p:nvSpPr>
            <p:cNvPr id="13" name="五边形 12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84894" y="2117773"/>
            <a:ext cx="443770" cy="1755346"/>
            <a:chOff x="5228047" y="2828259"/>
            <a:chExt cx="572050" cy="2262767"/>
          </a:xfrm>
        </p:grpSpPr>
        <p:sp>
          <p:nvSpPr>
            <p:cNvPr id="16" name="五边形 15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32655" y="1334955"/>
            <a:ext cx="447636" cy="2538930"/>
            <a:chOff x="5833293" y="1818166"/>
            <a:chExt cx="577035" cy="3272861"/>
          </a:xfrm>
        </p:grpSpPr>
        <p:sp>
          <p:nvSpPr>
            <p:cNvPr id="19" name="五边形 18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80710" y="1707029"/>
            <a:ext cx="447760" cy="2167756"/>
            <a:chOff x="6438539" y="2296632"/>
            <a:chExt cx="577194" cy="2794393"/>
          </a:xfrm>
        </p:grpSpPr>
        <p:sp>
          <p:nvSpPr>
            <p:cNvPr id="22" name="五边形 21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230576" y="2604421"/>
            <a:ext cx="427116" cy="1268699"/>
            <a:chOff x="7043786" y="3455581"/>
            <a:chExt cx="550583" cy="1635443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rgbClr val="5536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676239" y="2119440"/>
            <a:ext cx="447761" cy="1755346"/>
            <a:chOff x="7649032" y="2828258"/>
            <a:chExt cx="577196" cy="2262766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9636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38800" y="1899342"/>
            <a:ext cx="1631062" cy="1183831"/>
            <a:chOff x="930613" y="1922827"/>
            <a:chExt cx="1631062" cy="1183831"/>
          </a:xfrm>
        </p:grpSpPr>
        <p:sp>
          <p:nvSpPr>
            <p:cNvPr id="34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63457" y="1831218"/>
            <a:ext cx="1910467" cy="1376333"/>
            <a:chOff x="6466028" y="1871850"/>
            <a:chExt cx="1910467" cy="1376333"/>
          </a:xfrm>
        </p:grpSpPr>
        <p:sp>
          <p:nvSpPr>
            <p:cNvPr id="37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示 8"/>
          <p:cNvGraphicFramePr/>
          <p:nvPr/>
        </p:nvGraphicFramePr>
        <p:xfrm>
          <a:off x="1987366" y="786229"/>
          <a:ext cx="5399759" cy="359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 bwMode="auto">
          <a:xfrm>
            <a:off x="4228740" y="1331845"/>
            <a:ext cx="4628513" cy="2781300"/>
            <a:chOff x="3049503" y="1563638"/>
            <a:chExt cx="4628464" cy="2780309"/>
          </a:xfrm>
        </p:grpSpPr>
        <p:sp>
          <p:nvSpPr>
            <p:cNvPr id="10" name="Freeform 319"/>
            <p:cNvSpPr/>
            <p:nvPr/>
          </p:nvSpPr>
          <p:spPr bwMode="auto">
            <a:xfrm>
              <a:off x="4032153" y="2335759"/>
              <a:ext cx="2008188" cy="2008188"/>
            </a:xfrm>
            <a:custGeom>
              <a:avLst/>
              <a:gdLst>
                <a:gd name="T0" fmla="*/ 2147483646 w 318"/>
                <a:gd name="T1" fmla="*/ 0 h 318"/>
                <a:gd name="T2" fmla="*/ 2147483646 w 318"/>
                <a:gd name="T3" fmla="*/ 2147483646 h 318"/>
                <a:gd name="T4" fmla="*/ 2147483646 w 318"/>
                <a:gd name="T5" fmla="*/ 2147483646 h 318"/>
                <a:gd name="T6" fmla="*/ 2147483646 w 318"/>
                <a:gd name="T7" fmla="*/ 2147483646 h 318"/>
                <a:gd name="T8" fmla="*/ 2147483646 w 318"/>
                <a:gd name="T9" fmla="*/ 0 h 318"/>
                <a:gd name="T10" fmla="*/ 2147483646 w 318"/>
                <a:gd name="T11" fmla="*/ 0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8" h="318">
                  <a:moveTo>
                    <a:pt x="69" y="0"/>
                  </a:moveTo>
                  <a:cubicBezTo>
                    <a:pt x="0" y="69"/>
                    <a:pt x="0" y="180"/>
                    <a:pt x="69" y="249"/>
                  </a:cubicBezTo>
                  <a:cubicBezTo>
                    <a:pt x="137" y="318"/>
                    <a:pt x="249" y="318"/>
                    <a:pt x="318" y="249"/>
                  </a:cubicBezTo>
                  <a:cubicBezTo>
                    <a:pt x="318" y="249"/>
                    <a:pt x="318" y="249"/>
                    <a:pt x="318" y="249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321"/>
            <p:cNvSpPr/>
            <p:nvPr/>
          </p:nvSpPr>
          <p:spPr bwMode="auto">
            <a:xfrm>
              <a:off x="4466488" y="1898482"/>
              <a:ext cx="2001817" cy="2010645"/>
            </a:xfrm>
            <a:custGeom>
              <a:avLst/>
              <a:gdLst>
                <a:gd name="T0" fmla="*/ 15681 w 317"/>
                <a:gd name="T1" fmla="*/ 4359 h 318"/>
                <a:gd name="T2" fmla="*/ 0 w 317"/>
                <a:gd name="T3" fmla="*/ 4359 h 318"/>
                <a:gd name="T4" fmla="*/ 15681 w 317"/>
                <a:gd name="T5" fmla="*/ 20065 h 318"/>
                <a:gd name="T6" fmla="*/ 15681 w 317"/>
                <a:gd name="T7" fmla="*/ 4359 h 3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7" h="318">
                  <a:moveTo>
                    <a:pt x="249" y="69"/>
                  </a:moveTo>
                  <a:cubicBezTo>
                    <a:pt x="180" y="0"/>
                    <a:pt x="68" y="0"/>
                    <a:pt x="0" y="69"/>
                  </a:cubicBezTo>
                  <a:cubicBezTo>
                    <a:pt x="249" y="318"/>
                    <a:pt x="249" y="318"/>
                    <a:pt x="249" y="318"/>
                  </a:cubicBezTo>
                  <a:cubicBezTo>
                    <a:pt x="317" y="249"/>
                    <a:pt x="317" y="138"/>
                    <a:pt x="249" y="69"/>
                  </a:cubicBezTo>
                  <a:close/>
                </a:path>
              </a:pathLst>
            </a:custGeom>
            <a:solidFill>
              <a:srgbClr val="F3E6D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322"/>
            <p:cNvSpPr/>
            <p:nvPr/>
          </p:nvSpPr>
          <p:spPr bwMode="auto">
            <a:xfrm>
              <a:off x="4227416" y="2461171"/>
              <a:ext cx="1957388" cy="1687513"/>
            </a:xfrm>
            <a:custGeom>
              <a:avLst/>
              <a:gdLst>
                <a:gd name="T0" fmla="*/ 2147483646 w 310"/>
                <a:gd name="T1" fmla="*/ 2147483646 h 267"/>
                <a:gd name="T2" fmla="*/ 2147483646 w 310"/>
                <a:gd name="T3" fmla="*/ 0 h 267"/>
                <a:gd name="T4" fmla="*/ 2147483646 w 310"/>
                <a:gd name="T5" fmla="*/ 2147483646 h 267"/>
                <a:gd name="T6" fmla="*/ 2147483646 w 310"/>
                <a:gd name="T7" fmla="*/ 2147483646 h 267"/>
                <a:gd name="T8" fmla="*/ 2147483646 w 310"/>
                <a:gd name="T9" fmla="*/ 2147483646 h 267"/>
                <a:gd name="T10" fmla="*/ 2147483646 w 310"/>
                <a:gd name="T11" fmla="*/ 2147483646 h 2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0" h="267">
                  <a:moveTo>
                    <a:pt x="162" y="10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0" y="58"/>
                    <a:pt x="0" y="151"/>
                    <a:pt x="58" y="209"/>
                  </a:cubicBezTo>
                  <a:cubicBezTo>
                    <a:pt x="115" y="267"/>
                    <a:pt x="209" y="267"/>
                    <a:pt x="267" y="209"/>
                  </a:cubicBezTo>
                  <a:cubicBezTo>
                    <a:pt x="295" y="180"/>
                    <a:pt x="310" y="142"/>
                    <a:pt x="310" y="104"/>
                  </a:cubicBezTo>
                  <a:cubicBezTo>
                    <a:pt x="162" y="104"/>
                    <a:pt x="162" y="104"/>
                    <a:pt x="162" y="104"/>
                  </a:cubicBez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323"/>
            <p:cNvSpPr>
              <a:spLocks noEditPoints="1"/>
            </p:cNvSpPr>
            <p:nvPr/>
          </p:nvSpPr>
          <p:spPr bwMode="auto">
            <a:xfrm>
              <a:off x="4214716" y="2448471"/>
              <a:ext cx="1976438" cy="1706563"/>
            </a:xfrm>
            <a:custGeom>
              <a:avLst/>
              <a:gdLst>
                <a:gd name="T0" fmla="*/ 2147483646 w 313"/>
                <a:gd name="T1" fmla="*/ 2147483646 h 270"/>
                <a:gd name="T2" fmla="*/ 2147483646 w 313"/>
                <a:gd name="T3" fmla="*/ 2147483646 h 270"/>
                <a:gd name="T4" fmla="*/ 2147483646 w 313"/>
                <a:gd name="T5" fmla="*/ 2147483646 h 270"/>
                <a:gd name="T6" fmla="*/ 2147483646 w 313"/>
                <a:gd name="T7" fmla="*/ 0 h 270"/>
                <a:gd name="T8" fmla="*/ 2147483646 w 313"/>
                <a:gd name="T9" fmla="*/ 2147483646 h 270"/>
                <a:gd name="T10" fmla="*/ 2147483646 w 313"/>
                <a:gd name="T11" fmla="*/ 2147483646 h 270"/>
                <a:gd name="T12" fmla="*/ 2147483646 w 313"/>
                <a:gd name="T13" fmla="*/ 2147483646 h 270"/>
                <a:gd name="T14" fmla="*/ 2147483646 w 313"/>
                <a:gd name="T15" fmla="*/ 2147483646 h 270"/>
                <a:gd name="T16" fmla="*/ 2147483646 w 313"/>
                <a:gd name="T17" fmla="*/ 2147483646 h 270"/>
                <a:gd name="T18" fmla="*/ 2147483646 w 313"/>
                <a:gd name="T19" fmla="*/ 2147483646 h 270"/>
                <a:gd name="T20" fmla="*/ 2147483646 w 313"/>
                <a:gd name="T21" fmla="*/ 2147483646 h 270"/>
                <a:gd name="T22" fmla="*/ 2147483646 w 313"/>
                <a:gd name="T23" fmla="*/ 2147483646 h 270"/>
                <a:gd name="T24" fmla="*/ 2147483646 w 313"/>
                <a:gd name="T25" fmla="*/ 2147483646 h 270"/>
                <a:gd name="T26" fmla="*/ 2147483646 w 313"/>
                <a:gd name="T27" fmla="*/ 2147483646 h 27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13" h="270">
                  <a:moveTo>
                    <a:pt x="270" y="212"/>
                  </a:moveTo>
                  <a:cubicBezTo>
                    <a:pt x="212" y="270"/>
                    <a:pt x="117" y="270"/>
                    <a:pt x="59" y="212"/>
                  </a:cubicBezTo>
                  <a:cubicBezTo>
                    <a:pt x="0" y="154"/>
                    <a:pt x="0" y="59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313" y="105"/>
                    <a:pt x="313" y="105"/>
                    <a:pt x="313" y="105"/>
                  </a:cubicBezTo>
                  <a:cubicBezTo>
                    <a:pt x="313" y="106"/>
                    <a:pt x="313" y="106"/>
                    <a:pt x="313" y="106"/>
                  </a:cubicBezTo>
                  <a:cubicBezTo>
                    <a:pt x="313" y="146"/>
                    <a:pt x="298" y="184"/>
                    <a:pt x="270" y="212"/>
                  </a:cubicBezTo>
                  <a:close/>
                  <a:moveTo>
                    <a:pt x="60" y="4"/>
                  </a:moveTo>
                  <a:cubicBezTo>
                    <a:pt x="4" y="61"/>
                    <a:pt x="4" y="153"/>
                    <a:pt x="61" y="210"/>
                  </a:cubicBezTo>
                  <a:cubicBezTo>
                    <a:pt x="118" y="267"/>
                    <a:pt x="211" y="267"/>
                    <a:pt x="268" y="210"/>
                  </a:cubicBezTo>
                  <a:cubicBezTo>
                    <a:pt x="295" y="183"/>
                    <a:pt x="310" y="146"/>
                    <a:pt x="310" y="108"/>
                  </a:cubicBezTo>
                  <a:cubicBezTo>
                    <a:pt x="164" y="108"/>
                    <a:pt x="164" y="108"/>
                    <a:pt x="164" y="108"/>
                  </a:cubicBezTo>
                  <a:cubicBezTo>
                    <a:pt x="60" y="4"/>
                    <a:pt x="60" y="4"/>
                    <a:pt x="60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324"/>
            <p:cNvSpPr/>
            <p:nvPr/>
          </p:nvSpPr>
          <p:spPr bwMode="auto">
            <a:xfrm>
              <a:off x="4593487" y="2093674"/>
              <a:ext cx="1590658" cy="1025160"/>
            </a:xfrm>
            <a:custGeom>
              <a:avLst/>
              <a:gdLst>
                <a:gd name="T0" fmla="*/ 15841 w 252"/>
                <a:gd name="T1" fmla="*/ 10224 h 162"/>
                <a:gd name="T2" fmla="*/ 13137 w 252"/>
                <a:gd name="T3" fmla="*/ 3663 h 162"/>
                <a:gd name="T4" fmla="*/ 0 w 252"/>
                <a:gd name="T5" fmla="*/ 3663 h 162"/>
                <a:gd name="T6" fmla="*/ 6545 w 252"/>
                <a:gd name="T7" fmla="*/ 10224 h 162"/>
                <a:gd name="T8" fmla="*/ 15841 w 252"/>
                <a:gd name="T9" fmla="*/ 10224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62">
                  <a:moveTo>
                    <a:pt x="252" y="162"/>
                  </a:moveTo>
                  <a:cubicBezTo>
                    <a:pt x="252" y="125"/>
                    <a:pt x="237" y="87"/>
                    <a:pt x="209" y="58"/>
                  </a:cubicBezTo>
                  <a:cubicBezTo>
                    <a:pt x="151" y="0"/>
                    <a:pt x="57" y="0"/>
                    <a:pt x="0" y="58"/>
                  </a:cubicBezTo>
                  <a:cubicBezTo>
                    <a:pt x="104" y="162"/>
                    <a:pt x="104" y="162"/>
                    <a:pt x="104" y="162"/>
                  </a:cubicBezTo>
                  <a:cubicBezTo>
                    <a:pt x="252" y="162"/>
                    <a:pt x="252" y="162"/>
                    <a:pt x="252" y="162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325"/>
            <p:cNvSpPr/>
            <p:nvPr/>
          </p:nvSpPr>
          <p:spPr bwMode="auto">
            <a:xfrm>
              <a:off x="4718898" y="2292041"/>
              <a:ext cx="1250937" cy="826792"/>
            </a:xfrm>
            <a:custGeom>
              <a:avLst/>
              <a:gdLst>
                <a:gd name="T0" fmla="*/ 12481 w 198"/>
                <a:gd name="T1" fmla="*/ 5914 h 131"/>
                <a:gd name="T2" fmla="*/ 10658 w 198"/>
                <a:gd name="T3" fmla="*/ 2959 h 131"/>
                <a:gd name="T4" fmla="*/ 0 w 198"/>
                <a:gd name="T5" fmla="*/ 2959 h 131"/>
                <a:gd name="T6" fmla="*/ 5289 w 198"/>
                <a:gd name="T7" fmla="*/ 8241 h 131"/>
                <a:gd name="T8" fmla="*/ 12481 w 198"/>
                <a:gd name="T9" fmla="*/ 5914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31">
                  <a:moveTo>
                    <a:pt x="198" y="94"/>
                  </a:moveTo>
                  <a:cubicBezTo>
                    <a:pt x="192" y="77"/>
                    <a:pt x="182" y="61"/>
                    <a:pt x="169" y="47"/>
                  </a:cubicBezTo>
                  <a:cubicBezTo>
                    <a:pt x="122" y="0"/>
                    <a:pt x="46" y="0"/>
                    <a:pt x="0" y="47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198" y="94"/>
                    <a:pt x="198" y="94"/>
                    <a:pt x="198" y="94"/>
                  </a:cubicBezTo>
                  <a:close/>
                </a:path>
              </a:pathLst>
            </a:custGeom>
            <a:solidFill>
              <a:srgbClr val="F3E6D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326"/>
            <p:cNvSpPr/>
            <p:nvPr/>
          </p:nvSpPr>
          <p:spPr bwMode="auto">
            <a:xfrm>
              <a:off x="4422678" y="2588171"/>
              <a:ext cx="1630363" cy="1358899"/>
            </a:xfrm>
            <a:custGeom>
              <a:avLst/>
              <a:gdLst>
                <a:gd name="T0" fmla="*/ 2147483646 w 258"/>
                <a:gd name="T1" fmla="*/ 2147483646 h 215"/>
                <a:gd name="T2" fmla="*/ 2147483646 w 258"/>
                <a:gd name="T3" fmla="*/ 0 h 215"/>
                <a:gd name="T4" fmla="*/ 2147483646 w 258"/>
                <a:gd name="T5" fmla="*/ 2147483646 h 215"/>
                <a:gd name="T6" fmla="*/ 2147483646 w 258"/>
                <a:gd name="T7" fmla="*/ 2147483646 h 215"/>
                <a:gd name="T8" fmla="*/ 2147483646 w 258"/>
                <a:gd name="T9" fmla="*/ 2147483646 h 215"/>
                <a:gd name="T10" fmla="*/ 2147483646 w 258"/>
                <a:gd name="T11" fmla="*/ 2147483646 h 2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" h="215">
                  <a:moveTo>
                    <a:pt x="131" y="84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47"/>
                    <a:pt x="0" y="122"/>
                    <a:pt x="47" y="169"/>
                  </a:cubicBezTo>
                  <a:cubicBezTo>
                    <a:pt x="93" y="215"/>
                    <a:pt x="169" y="215"/>
                    <a:pt x="216" y="169"/>
                  </a:cubicBezTo>
                  <a:cubicBezTo>
                    <a:pt x="248" y="136"/>
                    <a:pt x="258" y="89"/>
                    <a:pt x="245" y="47"/>
                  </a:cubicBezTo>
                  <a:cubicBezTo>
                    <a:pt x="131" y="84"/>
                    <a:pt x="131" y="84"/>
                    <a:pt x="131" y="84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327"/>
            <p:cNvSpPr>
              <a:spLocks noEditPoints="1"/>
            </p:cNvSpPr>
            <p:nvPr/>
          </p:nvSpPr>
          <p:spPr bwMode="auto">
            <a:xfrm>
              <a:off x="4417916" y="2575471"/>
              <a:ext cx="1647825" cy="1384300"/>
            </a:xfrm>
            <a:custGeom>
              <a:avLst/>
              <a:gdLst>
                <a:gd name="T0" fmla="*/ 2147483646 w 261"/>
                <a:gd name="T1" fmla="*/ 2147483646 h 219"/>
                <a:gd name="T2" fmla="*/ 2147483646 w 261"/>
                <a:gd name="T3" fmla="*/ 2147483646 h 219"/>
                <a:gd name="T4" fmla="*/ 2147483646 w 261"/>
                <a:gd name="T5" fmla="*/ 2147483646 h 219"/>
                <a:gd name="T6" fmla="*/ 2147483646 w 261"/>
                <a:gd name="T7" fmla="*/ 0 h 219"/>
                <a:gd name="T8" fmla="*/ 2147483646 w 261"/>
                <a:gd name="T9" fmla="*/ 2147483646 h 219"/>
                <a:gd name="T10" fmla="*/ 2147483646 w 261"/>
                <a:gd name="T11" fmla="*/ 2147483646 h 219"/>
                <a:gd name="T12" fmla="*/ 2147483646 w 261"/>
                <a:gd name="T13" fmla="*/ 2147483646 h 219"/>
                <a:gd name="T14" fmla="*/ 2147483646 w 261"/>
                <a:gd name="T15" fmla="*/ 2147483646 h 219"/>
                <a:gd name="T16" fmla="*/ 2147483646 w 261"/>
                <a:gd name="T17" fmla="*/ 2147483646 h 219"/>
                <a:gd name="T18" fmla="*/ 2147483646 w 261"/>
                <a:gd name="T19" fmla="*/ 2147483646 h 219"/>
                <a:gd name="T20" fmla="*/ 2147483646 w 261"/>
                <a:gd name="T21" fmla="*/ 2147483646 h 219"/>
                <a:gd name="T22" fmla="*/ 2147483646 w 261"/>
                <a:gd name="T23" fmla="*/ 2147483646 h 219"/>
                <a:gd name="T24" fmla="*/ 2147483646 w 261"/>
                <a:gd name="T25" fmla="*/ 2147483646 h 219"/>
                <a:gd name="T26" fmla="*/ 2147483646 w 261"/>
                <a:gd name="T27" fmla="*/ 2147483646 h 2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1" h="219">
                  <a:moveTo>
                    <a:pt x="218" y="172"/>
                  </a:moveTo>
                  <a:cubicBezTo>
                    <a:pt x="170" y="219"/>
                    <a:pt x="94" y="219"/>
                    <a:pt x="47" y="172"/>
                  </a:cubicBezTo>
                  <a:cubicBezTo>
                    <a:pt x="0" y="125"/>
                    <a:pt x="0" y="48"/>
                    <a:pt x="47" y="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33" y="85"/>
                    <a:pt x="133" y="85"/>
                    <a:pt x="133" y="85"/>
                  </a:cubicBezTo>
                  <a:cubicBezTo>
                    <a:pt x="247" y="48"/>
                    <a:pt x="247" y="48"/>
                    <a:pt x="247" y="48"/>
                  </a:cubicBezTo>
                  <a:cubicBezTo>
                    <a:pt x="247" y="49"/>
                    <a:pt x="247" y="49"/>
                    <a:pt x="247" y="49"/>
                  </a:cubicBezTo>
                  <a:cubicBezTo>
                    <a:pt x="261" y="93"/>
                    <a:pt x="250" y="140"/>
                    <a:pt x="218" y="172"/>
                  </a:cubicBezTo>
                  <a:close/>
                  <a:moveTo>
                    <a:pt x="48" y="4"/>
                  </a:moveTo>
                  <a:cubicBezTo>
                    <a:pt x="3" y="50"/>
                    <a:pt x="3" y="124"/>
                    <a:pt x="49" y="170"/>
                  </a:cubicBezTo>
                  <a:cubicBezTo>
                    <a:pt x="95" y="216"/>
                    <a:pt x="170" y="216"/>
                    <a:pt x="216" y="170"/>
                  </a:cubicBezTo>
                  <a:cubicBezTo>
                    <a:pt x="247" y="139"/>
                    <a:pt x="258" y="93"/>
                    <a:pt x="245" y="51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48" y="4"/>
                    <a:pt x="48" y="4"/>
                    <a:pt x="4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328"/>
            <p:cNvSpPr/>
            <p:nvPr/>
          </p:nvSpPr>
          <p:spPr bwMode="auto">
            <a:xfrm>
              <a:off x="4845897" y="2499929"/>
              <a:ext cx="657218" cy="618904"/>
            </a:xfrm>
            <a:custGeom>
              <a:avLst/>
              <a:gdLst>
                <a:gd name="T0" fmla="*/ 6560 w 104"/>
                <a:gd name="T1" fmla="*/ 1078 h 98"/>
                <a:gd name="T2" fmla="*/ 0 w 104"/>
                <a:gd name="T3" fmla="*/ 2137 h 98"/>
                <a:gd name="T4" fmla="*/ 4040 w 104"/>
                <a:gd name="T5" fmla="*/ 6176 h 98"/>
                <a:gd name="T6" fmla="*/ 6560 w 104"/>
                <a:gd name="T7" fmla="*/ 1078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4" h="98">
                  <a:moveTo>
                    <a:pt x="104" y="17"/>
                  </a:moveTo>
                  <a:cubicBezTo>
                    <a:pt x="70" y="0"/>
                    <a:pt x="28" y="6"/>
                    <a:pt x="0" y="34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104" y="17"/>
                    <a:pt x="104" y="17"/>
                    <a:pt x="104" y="17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329"/>
            <p:cNvSpPr/>
            <p:nvPr/>
          </p:nvSpPr>
          <p:spPr bwMode="auto">
            <a:xfrm>
              <a:off x="4619528" y="2607221"/>
              <a:ext cx="1262063" cy="1143000"/>
            </a:xfrm>
            <a:custGeom>
              <a:avLst/>
              <a:gdLst>
                <a:gd name="T0" fmla="*/ 2147483646 w 200"/>
                <a:gd name="T1" fmla="*/ 2147483646 h 181"/>
                <a:gd name="T2" fmla="*/ 2147483646 w 200"/>
                <a:gd name="T3" fmla="*/ 2147483646 h 181"/>
                <a:gd name="T4" fmla="*/ 2147483646 w 200"/>
                <a:gd name="T5" fmla="*/ 2147483646 h 181"/>
                <a:gd name="T6" fmla="*/ 2147483646 w 200"/>
                <a:gd name="T7" fmla="*/ 2147483646 h 181"/>
                <a:gd name="T8" fmla="*/ 2147483646 w 200"/>
                <a:gd name="T9" fmla="*/ 2147483646 h 181"/>
                <a:gd name="T10" fmla="*/ 2147483646 w 200"/>
                <a:gd name="T11" fmla="*/ 0 h 181"/>
                <a:gd name="T12" fmla="*/ 2147483646 w 200"/>
                <a:gd name="T13" fmla="*/ 2147483646 h 1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81">
                  <a:moveTo>
                    <a:pt x="100" y="81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0" y="53"/>
                    <a:pt x="0" y="110"/>
                    <a:pt x="36" y="146"/>
                  </a:cubicBezTo>
                  <a:cubicBezTo>
                    <a:pt x="71" y="181"/>
                    <a:pt x="129" y="181"/>
                    <a:pt x="164" y="146"/>
                  </a:cubicBezTo>
                  <a:cubicBezTo>
                    <a:pt x="200" y="110"/>
                    <a:pt x="200" y="53"/>
                    <a:pt x="164" y="17"/>
                  </a:cubicBezTo>
                  <a:cubicBezTo>
                    <a:pt x="157" y="10"/>
                    <a:pt x="149" y="4"/>
                    <a:pt x="140" y="0"/>
                  </a:cubicBezTo>
                  <a:cubicBezTo>
                    <a:pt x="100" y="81"/>
                    <a:pt x="100" y="81"/>
                    <a:pt x="100" y="81"/>
                  </a:cubicBezTo>
                  <a:close/>
                </a:path>
              </a:pathLst>
            </a:custGeom>
            <a:solidFill>
              <a:srgbClr val="5536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30"/>
            <p:cNvSpPr>
              <a:spLocks noEditPoints="1"/>
            </p:cNvSpPr>
            <p:nvPr/>
          </p:nvSpPr>
          <p:spPr bwMode="auto">
            <a:xfrm>
              <a:off x="4613178" y="2594521"/>
              <a:ext cx="1281113" cy="1168400"/>
            </a:xfrm>
            <a:custGeom>
              <a:avLst/>
              <a:gdLst>
                <a:gd name="T0" fmla="*/ 2147483646 w 203"/>
                <a:gd name="T1" fmla="*/ 2147483646 h 185"/>
                <a:gd name="T2" fmla="*/ 2147483646 w 203"/>
                <a:gd name="T3" fmla="*/ 2147483646 h 185"/>
                <a:gd name="T4" fmla="*/ 2147483646 w 203"/>
                <a:gd name="T5" fmla="*/ 2147483646 h 185"/>
                <a:gd name="T6" fmla="*/ 2147483646 w 203"/>
                <a:gd name="T7" fmla="*/ 2147483646 h 185"/>
                <a:gd name="T8" fmla="*/ 2147483646 w 203"/>
                <a:gd name="T9" fmla="*/ 2147483646 h 185"/>
                <a:gd name="T10" fmla="*/ 2147483646 w 203"/>
                <a:gd name="T11" fmla="*/ 0 h 185"/>
                <a:gd name="T12" fmla="*/ 2147483646 w 203"/>
                <a:gd name="T13" fmla="*/ 2147483646 h 185"/>
                <a:gd name="T14" fmla="*/ 2147483646 w 203"/>
                <a:gd name="T15" fmla="*/ 2147483646 h 185"/>
                <a:gd name="T16" fmla="*/ 2147483646 w 203"/>
                <a:gd name="T17" fmla="*/ 2147483646 h 185"/>
                <a:gd name="T18" fmla="*/ 2147483646 w 203"/>
                <a:gd name="T19" fmla="*/ 2147483646 h 185"/>
                <a:gd name="T20" fmla="*/ 2147483646 w 203"/>
                <a:gd name="T21" fmla="*/ 2147483646 h 185"/>
                <a:gd name="T22" fmla="*/ 2147483646 w 203"/>
                <a:gd name="T23" fmla="*/ 2147483646 h 185"/>
                <a:gd name="T24" fmla="*/ 2147483646 w 203"/>
                <a:gd name="T25" fmla="*/ 2147483646 h 185"/>
                <a:gd name="T26" fmla="*/ 2147483646 w 203"/>
                <a:gd name="T27" fmla="*/ 2147483646 h 185"/>
                <a:gd name="T28" fmla="*/ 2147483646 w 203"/>
                <a:gd name="T29" fmla="*/ 2147483646 h 185"/>
                <a:gd name="T30" fmla="*/ 2147483646 w 203"/>
                <a:gd name="T31" fmla="*/ 2147483646 h 1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3" h="185">
                  <a:moveTo>
                    <a:pt x="166" y="149"/>
                  </a:moveTo>
                  <a:cubicBezTo>
                    <a:pt x="130" y="185"/>
                    <a:pt x="72" y="185"/>
                    <a:pt x="36" y="149"/>
                  </a:cubicBezTo>
                  <a:cubicBezTo>
                    <a:pt x="0" y="113"/>
                    <a:pt x="0" y="54"/>
                    <a:pt x="36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51" y="5"/>
                    <a:pt x="159" y="11"/>
                    <a:pt x="166" y="18"/>
                  </a:cubicBezTo>
                  <a:cubicBezTo>
                    <a:pt x="203" y="54"/>
                    <a:pt x="203" y="113"/>
                    <a:pt x="166" y="149"/>
                  </a:cubicBezTo>
                  <a:close/>
                  <a:moveTo>
                    <a:pt x="37" y="21"/>
                  </a:moveTo>
                  <a:cubicBezTo>
                    <a:pt x="3" y="56"/>
                    <a:pt x="3" y="112"/>
                    <a:pt x="38" y="147"/>
                  </a:cubicBezTo>
                  <a:cubicBezTo>
                    <a:pt x="73" y="182"/>
                    <a:pt x="130" y="182"/>
                    <a:pt x="164" y="147"/>
                  </a:cubicBezTo>
                  <a:cubicBezTo>
                    <a:pt x="199" y="112"/>
                    <a:pt x="199" y="55"/>
                    <a:pt x="164" y="20"/>
                  </a:cubicBezTo>
                  <a:cubicBezTo>
                    <a:pt x="158" y="14"/>
                    <a:pt x="150" y="8"/>
                    <a:pt x="142" y="4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37" y="21"/>
                    <a:pt x="37" y="21"/>
                    <a:pt x="37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331"/>
            <p:cNvSpPr/>
            <p:nvPr/>
          </p:nvSpPr>
          <p:spPr bwMode="auto">
            <a:xfrm>
              <a:off x="4821141" y="2689771"/>
              <a:ext cx="865188" cy="865188"/>
            </a:xfrm>
            <a:custGeom>
              <a:avLst/>
              <a:gdLst>
                <a:gd name="T0" fmla="*/ 2147483646 w 137"/>
                <a:gd name="T1" fmla="*/ 2147483646 h 137"/>
                <a:gd name="T2" fmla="*/ 2147483646 w 137"/>
                <a:gd name="T3" fmla="*/ 2147483646 h 137"/>
                <a:gd name="T4" fmla="*/ 2147483646 w 137"/>
                <a:gd name="T5" fmla="*/ 2147483646 h 137"/>
                <a:gd name="T6" fmla="*/ 2147483646 w 137"/>
                <a:gd name="T7" fmla="*/ 2147483646 h 137"/>
                <a:gd name="T8" fmla="*/ 2147483646 w 137"/>
                <a:gd name="T9" fmla="*/ 2147483646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7" h="137">
                  <a:moveTo>
                    <a:pt x="112" y="24"/>
                  </a:moveTo>
                  <a:cubicBezTo>
                    <a:pt x="137" y="49"/>
                    <a:pt x="137" y="88"/>
                    <a:pt x="112" y="113"/>
                  </a:cubicBezTo>
                  <a:cubicBezTo>
                    <a:pt x="88" y="137"/>
                    <a:pt x="48" y="137"/>
                    <a:pt x="24" y="113"/>
                  </a:cubicBezTo>
                  <a:cubicBezTo>
                    <a:pt x="0" y="88"/>
                    <a:pt x="0" y="49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lose/>
                </a:path>
              </a:pathLst>
            </a:custGeom>
            <a:solidFill>
              <a:srgbClr val="9636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32"/>
            <p:cNvSpPr/>
            <p:nvPr/>
          </p:nvSpPr>
          <p:spPr bwMode="auto">
            <a:xfrm>
              <a:off x="5130703" y="2999334"/>
              <a:ext cx="239713" cy="246063"/>
            </a:xfrm>
            <a:custGeom>
              <a:avLst/>
              <a:gdLst>
                <a:gd name="T0" fmla="*/ 2147483646 w 38"/>
                <a:gd name="T1" fmla="*/ 2147483646 h 39"/>
                <a:gd name="T2" fmla="*/ 2147483646 w 38"/>
                <a:gd name="T3" fmla="*/ 2147483646 h 39"/>
                <a:gd name="T4" fmla="*/ 2147483646 w 38"/>
                <a:gd name="T5" fmla="*/ 2147483646 h 39"/>
                <a:gd name="T6" fmla="*/ 2147483646 w 38"/>
                <a:gd name="T7" fmla="*/ 2147483646 h 39"/>
                <a:gd name="T8" fmla="*/ 2147483646 w 38"/>
                <a:gd name="T9" fmla="*/ 2147483646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9">
                  <a:moveTo>
                    <a:pt x="32" y="7"/>
                  </a:moveTo>
                  <a:cubicBezTo>
                    <a:pt x="38" y="14"/>
                    <a:pt x="38" y="25"/>
                    <a:pt x="32" y="32"/>
                  </a:cubicBezTo>
                  <a:cubicBezTo>
                    <a:pt x="25" y="39"/>
                    <a:pt x="14" y="39"/>
                    <a:pt x="7" y="32"/>
                  </a:cubicBezTo>
                  <a:cubicBezTo>
                    <a:pt x="0" y="25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lose/>
                </a:path>
              </a:pathLst>
            </a:custGeom>
            <a:solidFill>
              <a:srgbClr val="D6CB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3" name="组合 61"/>
            <p:cNvGrpSpPr/>
            <p:nvPr/>
          </p:nvGrpSpPr>
          <p:grpSpPr bwMode="auto">
            <a:xfrm>
              <a:off x="3527328" y="2658021"/>
              <a:ext cx="1751557" cy="68263"/>
              <a:chOff x="4692651" y="2179638"/>
              <a:chExt cx="1751557" cy="68263"/>
            </a:xfrm>
          </p:grpSpPr>
          <p:sp>
            <p:nvSpPr>
              <p:cNvPr id="44" name="Oval 337"/>
              <p:cNvSpPr>
                <a:spLocks noChangeArrowheads="1"/>
              </p:cNvSpPr>
              <p:nvPr/>
            </p:nvSpPr>
            <p:spPr bwMode="auto">
              <a:xfrm>
                <a:off x="4692651" y="2179638"/>
                <a:ext cx="68263" cy="682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4719009" y="2210392"/>
                <a:ext cx="1725594" cy="158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62"/>
            <p:cNvGrpSpPr/>
            <p:nvPr/>
          </p:nvGrpSpPr>
          <p:grpSpPr bwMode="auto">
            <a:xfrm flipH="1">
              <a:off x="5881591" y="2774701"/>
              <a:ext cx="1213222" cy="68263"/>
              <a:chOff x="4692651" y="2179638"/>
              <a:chExt cx="1213222" cy="68263"/>
            </a:xfrm>
          </p:grpSpPr>
          <p:sp>
            <p:nvSpPr>
              <p:cNvPr id="42" name="Oval 337"/>
              <p:cNvSpPr>
                <a:spLocks noChangeArrowheads="1"/>
              </p:cNvSpPr>
              <p:nvPr/>
            </p:nvSpPr>
            <p:spPr bwMode="auto">
              <a:xfrm>
                <a:off x="4692651" y="2179638"/>
                <a:ext cx="68263" cy="68263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18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>
                <a:off x="4719091" y="2209557"/>
                <a:ext cx="1187437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63"/>
            <p:cNvGrpSpPr/>
            <p:nvPr/>
          </p:nvGrpSpPr>
          <p:grpSpPr bwMode="auto">
            <a:xfrm>
              <a:off x="5638925" y="2026196"/>
              <a:ext cx="1519090" cy="375865"/>
              <a:chOff x="6804248" y="1547813"/>
              <a:chExt cx="1519090" cy="375865"/>
            </a:xfrm>
          </p:grpSpPr>
          <p:grpSp>
            <p:nvGrpSpPr>
              <p:cNvPr id="38" name="组合 73"/>
              <p:cNvGrpSpPr/>
              <p:nvPr/>
            </p:nvGrpSpPr>
            <p:grpSpPr bwMode="auto">
              <a:xfrm flipH="1">
                <a:off x="7110116" y="1547813"/>
                <a:ext cx="1213222" cy="68263"/>
                <a:chOff x="4692651" y="2179638"/>
                <a:chExt cx="1213222" cy="68263"/>
              </a:xfrm>
            </p:grpSpPr>
            <p:sp>
              <p:nvSpPr>
                <p:cNvPr id="40" name="Oval 337"/>
                <p:cNvSpPr>
                  <a:spLocks noChangeArrowheads="1"/>
                </p:cNvSpPr>
                <p:nvPr/>
              </p:nvSpPr>
              <p:spPr bwMode="auto">
                <a:xfrm>
                  <a:off x="4692651" y="2179638"/>
                  <a:ext cx="68263" cy="6826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4720381" y="2209030"/>
                  <a:ext cx="1185849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接连接符 38"/>
              <p:cNvCxnSpPr/>
              <p:nvPr/>
            </p:nvCxnSpPr>
            <p:spPr>
              <a:xfrm flipV="1">
                <a:off x="6804962" y="1581966"/>
                <a:ext cx="304797" cy="34119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64"/>
            <p:cNvGrpSpPr/>
            <p:nvPr/>
          </p:nvGrpSpPr>
          <p:grpSpPr bwMode="auto">
            <a:xfrm>
              <a:off x="5468047" y="1563638"/>
              <a:ext cx="1689968" cy="572096"/>
              <a:chOff x="6633370" y="1203598"/>
              <a:chExt cx="1689968" cy="572096"/>
            </a:xfrm>
          </p:grpSpPr>
          <p:grpSp>
            <p:nvGrpSpPr>
              <p:cNvPr id="34" name="组合 69"/>
              <p:cNvGrpSpPr/>
              <p:nvPr/>
            </p:nvGrpSpPr>
            <p:grpSpPr bwMode="auto">
              <a:xfrm flipH="1">
                <a:off x="7110116" y="1203598"/>
                <a:ext cx="1213222" cy="68263"/>
                <a:chOff x="4692651" y="2179638"/>
                <a:chExt cx="1213222" cy="68263"/>
              </a:xfrm>
            </p:grpSpPr>
            <p:sp>
              <p:nvSpPr>
                <p:cNvPr id="36" name="Oval 337"/>
                <p:cNvSpPr>
                  <a:spLocks noChangeArrowheads="1"/>
                </p:cNvSpPr>
                <p:nvPr/>
              </p:nvSpPr>
              <p:spPr bwMode="auto">
                <a:xfrm>
                  <a:off x="4692651" y="2179638"/>
                  <a:ext cx="68263" cy="6826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37" name="直接连接符 36"/>
                <p:cNvCxnSpPr/>
                <p:nvPr/>
              </p:nvCxnSpPr>
              <p:spPr>
                <a:xfrm>
                  <a:off x="4720382" y="2209790"/>
                  <a:ext cx="1185849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接连接符 34"/>
              <p:cNvCxnSpPr/>
              <p:nvPr/>
            </p:nvCxnSpPr>
            <p:spPr>
              <a:xfrm flipV="1">
                <a:off x="6633513" y="1233750"/>
                <a:ext cx="476245" cy="542731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6541329" y="1631877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6525454" y="2136522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 flipH="1">
              <a:off x="6537360" y="2888728"/>
              <a:ext cx="1136638" cy="3999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11"/>
            <p:cNvSpPr txBox="1">
              <a:spLocks noChangeArrowheads="1"/>
            </p:cNvSpPr>
            <p:nvPr/>
          </p:nvSpPr>
          <p:spPr bwMode="auto">
            <a:xfrm flipH="1">
              <a:off x="3049503" y="2839587"/>
              <a:ext cx="1136638" cy="401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defRPr/>
              </a:pPr>
              <a:r>
                <a:rPr lang="zh-CN" altLang="en-US" sz="1000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2187" y="1255153"/>
            <a:ext cx="3613841" cy="2529301"/>
            <a:chOff x="522187" y="1255153"/>
            <a:chExt cx="3613841" cy="2529301"/>
          </a:xfrm>
        </p:grpSpPr>
        <p:sp>
          <p:nvSpPr>
            <p:cNvPr id="51" name="Text Box 11"/>
            <p:cNvSpPr txBox="1">
              <a:spLocks noChangeArrowheads="1"/>
            </p:cNvSpPr>
            <p:nvPr/>
          </p:nvSpPr>
          <p:spPr bwMode="auto">
            <a:xfrm>
              <a:off x="522187" y="1722457"/>
              <a:ext cx="36138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18"/>
            <p:cNvSpPr>
              <a:spLocks noChangeArrowheads="1"/>
            </p:cNvSpPr>
            <p:nvPr/>
          </p:nvSpPr>
          <p:spPr bwMode="auto">
            <a:xfrm>
              <a:off x="522187" y="2768791"/>
              <a:ext cx="357385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47839" y="1255153"/>
              <a:ext cx="2209582" cy="392415"/>
              <a:chOff x="504108" y="1349384"/>
              <a:chExt cx="2209582" cy="392415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504108" y="134938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9636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633782" y="1371971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55365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03647" y="139148"/>
            <a:ext cx="2022718" cy="752453"/>
            <a:chOff x="223525" y="168965"/>
            <a:chExt cx="2022718" cy="752453"/>
          </a:xfrm>
        </p:grpSpPr>
        <p:sp>
          <p:nvSpPr>
            <p:cNvPr id="5" name="文本框 4"/>
            <p:cNvSpPr txBox="1"/>
            <p:nvPr/>
          </p:nvSpPr>
          <p:spPr>
            <a:xfrm>
              <a:off x="353905" y="505920"/>
              <a:ext cx="1892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spc="-150">
                  <a:solidFill>
                    <a:schemeClr val="tx1">
                      <a:lumMod val="95000"/>
                      <a:lumOff val="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defRPr>
              </a:lvl1pPr>
            </a:lstStyle>
            <a:p>
              <a:pPr algn="dist" defTabSz="685800"/>
              <a:r>
                <a:rPr lang="zh-CN" altLang="en-US" sz="2100" spc="0" dirty="0">
                  <a:solidFill>
                    <a:srgbClr val="963644"/>
                  </a:solidFill>
                </a:rPr>
                <a:t>点击添加标题</a:t>
              </a:r>
              <a:endParaRPr lang="zh-CN" altLang="en-US" sz="2100" spc="0" dirty="0">
                <a:solidFill>
                  <a:srgbClr val="963644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5" y="168965"/>
              <a:ext cx="334253" cy="647081"/>
            </a:xfrm>
            <a:prstGeom prst="rect">
              <a:avLst/>
            </a:prstGeom>
          </p:spPr>
        </p:pic>
        <p:sp>
          <p:nvSpPr>
            <p:cNvPr id="31" name="矩形 148"/>
            <p:cNvSpPr>
              <a:spLocks noChangeArrowheads="1"/>
            </p:cNvSpPr>
            <p:nvPr/>
          </p:nvSpPr>
          <p:spPr bwMode="auto">
            <a:xfrm>
              <a:off x="693004" y="297847"/>
              <a:ext cx="15234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en-US" altLang="zh-CN" sz="1500" spc="-150" dirty="0">
                  <a:solidFill>
                    <a:srgbClr val="55365F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Add a title</a:t>
              </a:r>
              <a:endParaRPr lang="zh-CN" altLang="en-US" sz="1500" spc="-150" dirty="0">
                <a:solidFill>
                  <a:srgbClr val="55365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2266121" y="535737"/>
            <a:ext cx="6917635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-276223" y="535737"/>
            <a:ext cx="459669" cy="0"/>
          </a:xfrm>
          <a:prstGeom prst="line">
            <a:avLst/>
          </a:prstGeom>
          <a:ln w="28575">
            <a:solidFill>
              <a:srgbClr val="F3E6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1" name="图表 170"/>
          <p:cNvGraphicFramePr/>
          <p:nvPr/>
        </p:nvGraphicFramePr>
        <p:xfrm>
          <a:off x="843805" y="1082437"/>
          <a:ext cx="4760031" cy="317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72" name="组合 171"/>
          <p:cNvGrpSpPr/>
          <p:nvPr/>
        </p:nvGrpSpPr>
        <p:grpSpPr>
          <a:xfrm>
            <a:off x="5964846" y="1459612"/>
            <a:ext cx="2257829" cy="883832"/>
            <a:chOff x="5890362" y="1443514"/>
            <a:chExt cx="2257829" cy="883832"/>
          </a:xfrm>
        </p:grpSpPr>
        <p:sp>
          <p:nvSpPr>
            <p:cNvPr id="173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898983" y="144351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9636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96364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>
            <a:off x="5973467" y="2518457"/>
            <a:ext cx="2381892" cy="1112705"/>
            <a:chOff x="5898983" y="2502359"/>
            <a:chExt cx="2381892" cy="1112705"/>
          </a:xfrm>
        </p:grpSpPr>
        <p:sp>
          <p:nvSpPr>
            <p:cNvPr id="176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5536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5536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5542</Words>
  <Application>WPS 演示</Application>
  <PresentationFormat>全屏显示(16:9)</PresentationFormat>
  <Paragraphs>585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方正正中黑简体</vt:lpstr>
      <vt:lpstr>方正粗倩简体</vt:lpstr>
      <vt:lpstr>Calibri</vt:lpstr>
      <vt:lpstr>Arial Unicode MS</vt:lpstr>
      <vt:lpstr>Calibri Light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2014-07-11T09:22:00Z</dcterms:created>
  <dcterms:modified xsi:type="dcterms:W3CDTF">2018-08-29T03:17:35Z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